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16"/>
  </p:notesMasterIdLst>
  <p:handoutMasterIdLst>
    <p:handoutMasterId r:id="rId17"/>
  </p:handoutMasterIdLst>
  <p:sldIdLst>
    <p:sldId id="380" r:id="rId3"/>
    <p:sldId id="379" r:id="rId4"/>
    <p:sldId id="385" r:id="rId5"/>
    <p:sldId id="386" r:id="rId6"/>
    <p:sldId id="387" r:id="rId7"/>
    <p:sldId id="388" r:id="rId8"/>
    <p:sldId id="381" r:id="rId9"/>
    <p:sldId id="383" r:id="rId10"/>
    <p:sldId id="375" r:id="rId11"/>
    <p:sldId id="376" r:id="rId12"/>
    <p:sldId id="377" r:id="rId13"/>
    <p:sldId id="378" r:id="rId14"/>
    <p:sldId id="3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nmay Sharma" initials="CS" lastIdx="4" clrIdx="0">
    <p:extLst>
      <p:ext uri="{19B8F6BF-5375-455C-9EA6-DF929625EA0E}">
        <p15:presenceInfo xmlns:p15="http://schemas.microsoft.com/office/powerpoint/2012/main" userId="de64cd3c20e0d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B101"/>
    <a:srgbClr val="BDE048"/>
    <a:srgbClr val="F1A523"/>
    <a:srgbClr val="FFB427"/>
    <a:srgbClr val="FB5A3F"/>
    <a:srgbClr val="ED7D31"/>
    <a:srgbClr val="47B160"/>
    <a:srgbClr val="404040"/>
    <a:srgbClr val="6DC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85278" autoAdjust="0"/>
  </p:normalViewPr>
  <p:slideViewPr>
    <p:cSldViewPr snapToGrid="0">
      <p:cViewPr varScale="1">
        <p:scale>
          <a:sx n="74" d="100"/>
          <a:sy n="74" d="100"/>
        </p:scale>
        <p:origin x="1066" y="67"/>
      </p:cViewPr>
      <p:guideLst/>
    </p:cSldViewPr>
  </p:slideViewPr>
  <p:outlineViewPr>
    <p:cViewPr>
      <p:scale>
        <a:sx n="33" d="100"/>
        <a:sy n="33" d="100"/>
      </p:scale>
      <p:origin x="0" y="-2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A833A-5FA1-4C53-889C-9C201F6E1C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E7C47-85AB-4366-BF70-BC3C62A41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BCBE4-CDFF-420E-98ED-9E1F3B0AAEDA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7F734-ED97-4654-A4BD-E3CBBEAA2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6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and cost</a:t>
            </a:r>
          </a:p>
          <a:p>
            <a:r>
              <a:rPr lang="en-US" dirty="0"/>
              <a:t>Manual and redundant</a:t>
            </a:r>
            <a:r>
              <a:rPr lang="en-US" baseline="0" dirty="0"/>
              <a:t> effort</a:t>
            </a:r>
          </a:p>
          <a:p>
            <a:r>
              <a:rPr lang="en-US" baseline="0" dirty="0"/>
              <a:t>Operation overheads</a:t>
            </a:r>
          </a:p>
          <a:p>
            <a:r>
              <a:rPr lang="en-US" baseline="0" dirty="0"/>
              <a:t>Payment delays due to non-compliance of documents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7F734-ED97-4654-A4BD-E3CBBEAA28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7F734-ED97-4654-A4BD-E3CBBEAA2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8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2569655" y="4459977"/>
            <a:ext cx="7608113" cy="501217"/>
          </a:xfrm>
        </p:spPr>
        <p:txBody>
          <a:bodyPr>
            <a:noAutofit/>
          </a:bodyPr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rgbClr val="3D84B8"/>
                </a:solidFill>
              </a:defRPr>
            </a:lvl1pPr>
          </a:lstStyle>
          <a:p>
            <a:r>
              <a:rPr lang="en-US" noProof="0" dirty="0"/>
              <a:t>Click to edit Master subtitle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2574888" y="3812277"/>
            <a:ext cx="7611373" cy="535531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spcBef>
                <a:spcPct val="40000"/>
              </a:spcBef>
              <a:defRPr sz="3200" b="1">
                <a:solidFill>
                  <a:srgbClr val="605C5D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724677" y="528638"/>
            <a:ext cx="9480023" cy="30988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22523"/>
            <a:ext cx="2667000" cy="3102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46" y="6040723"/>
            <a:ext cx="1603546" cy="6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3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6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87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35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10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76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292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2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71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ith content bo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4" y="6430482"/>
            <a:ext cx="871870" cy="331311"/>
          </a:xfrm>
          <a:prstGeom prst="rect">
            <a:avLst/>
          </a:prstGeom>
        </p:spPr>
      </p:pic>
      <p:sp>
        <p:nvSpPr>
          <p:cNvPr id="9" name="Shape 708"/>
          <p:cNvSpPr txBox="1"/>
          <p:nvPr userDrawn="1"/>
        </p:nvSpPr>
        <p:spPr>
          <a:xfrm>
            <a:off x="10413535" y="6516488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dirty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                 Confidential &amp; Proprietary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19667" y="305999"/>
            <a:ext cx="11091373" cy="802800"/>
          </a:xfrm>
          <a:prstGeom prst="rect">
            <a:avLst/>
          </a:prstGeom>
        </p:spPr>
        <p:txBody>
          <a:bodyPr tIns="126000" anchor="t" anchorCtr="0">
            <a:normAutofit/>
          </a:bodyPr>
          <a:lstStyle>
            <a:lvl1pPr>
              <a:lnSpc>
                <a:spcPct val="75000"/>
              </a:lnSpc>
              <a:defRPr sz="3200">
                <a:solidFill>
                  <a:srgbClr val="005DA2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4" name="Textplatzhalter 9" descr="Subtitle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38555"/>
            <a:ext cx="11081856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1800" b="0" i="0">
                <a:solidFill>
                  <a:srgbClr val="605C5D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5" name="Rectangle 2"/>
          <p:cNvSpPr>
            <a:spLocks noChangeArrowheads="1"/>
          </p:cNvSpPr>
          <p:nvPr userDrawn="1"/>
        </p:nvSpPr>
        <p:spPr bwMode="gray">
          <a:xfrm>
            <a:off x="-1" y="1125538"/>
            <a:ext cx="12170361" cy="45719"/>
          </a:xfrm>
          <a:prstGeom prst="rect">
            <a:avLst/>
          </a:prstGeom>
          <a:solidFill>
            <a:srgbClr val="605D5C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19138" y="1282700"/>
            <a:ext cx="11091862" cy="4852988"/>
          </a:xfrm>
        </p:spPr>
        <p:txBody>
          <a:bodyPr/>
          <a:lstStyle>
            <a:lvl1pPr>
              <a:buClr>
                <a:srgbClr val="005DA2"/>
              </a:buClr>
              <a:defRPr>
                <a:solidFill>
                  <a:srgbClr val="605C5D"/>
                </a:solidFill>
              </a:defRPr>
            </a:lvl1pPr>
            <a:lvl2pPr>
              <a:buClr>
                <a:srgbClr val="005DA2"/>
              </a:buClr>
              <a:defRPr>
                <a:solidFill>
                  <a:srgbClr val="605C5D"/>
                </a:solidFill>
              </a:defRPr>
            </a:lvl2pPr>
            <a:lvl3pPr>
              <a:buClr>
                <a:srgbClr val="005DA2"/>
              </a:buClr>
              <a:defRPr>
                <a:solidFill>
                  <a:srgbClr val="605C5D"/>
                </a:solidFill>
              </a:defRPr>
            </a:lvl3pPr>
            <a:lvl4pPr>
              <a:buClr>
                <a:srgbClr val="005DA2"/>
              </a:buClr>
              <a:defRPr>
                <a:solidFill>
                  <a:srgbClr val="605C5D"/>
                </a:solidFill>
              </a:defRPr>
            </a:lvl4pPr>
            <a:lvl5pPr>
              <a:buClr>
                <a:srgbClr val="005DA2"/>
              </a:buClr>
              <a:defRPr>
                <a:solidFill>
                  <a:srgbClr val="605C5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" y="6810804"/>
            <a:ext cx="2037806" cy="47196"/>
          </a:xfrm>
          <a:prstGeom prst="rect">
            <a:avLst/>
          </a:prstGeom>
          <a:solidFill>
            <a:srgbClr val="009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2037806" y="6810804"/>
            <a:ext cx="2026511" cy="47196"/>
          </a:xfrm>
          <a:prstGeom prst="rect">
            <a:avLst/>
          </a:prstGeom>
          <a:solidFill>
            <a:srgbClr val="47B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064317" y="6810804"/>
            <a:ext cx="2026511" cy="47196"/>
          </a:xfrm>
          <a:prstGeom prst="rect">
            <a:avLst/>
          </a:prstGeom>
          <a:solidFill>
            <a:srgbClr val="F1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090828" y="6810804"/>
            <a:ext cx="2026511" cy="47196"/>
          </a:xfrm>
          <a:prstGeom prst="rect">
            <a:avLst/>
          </a:prstGeom>
          <a:solidFill>
            <a:srgbClr val="005DA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8117339" y="6810804"/>
            <a:ext cx="2026511" cy="47196"/>
          </a:xfrm>
          <a:prstGeom prst="rect">
            <a:avLst/>
          </a:prstGeom>
          <a:solidFill>
            <a:srgbClr val="FB5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10143850" y="6810804"/>
            <a:ext cx="2048149" cy="47196"/>
          </a:xfrm>
          <a:prstGeom prst="rect">
            <a:avLst/>
          </a:prstGeom>
          <a:solidFill>
            <a:srgbClr val="605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4" y="6430482"/>
            <a:ext cx="871870" cy="331311"/>
          </a:xfrm>
          <a:prstGeom prst="rect">
            <a:avLst/>
          </a:prstGeom>
        </p:spPr>
      </p:pic>
      <p:sp>
        <p:nvSpPr>
          <p:cNvPr id="9" name="Shape 708"/>
          <p:cNvSpPr txBox="1"/>
          <p:nvPr userDrawn="1"/>
        </p:nvSpPr>
        <p:spPr>
          <a:xfrm>
            <a:off x="10413535" y="6516488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dirty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                 Confidential &amp; Proprietary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" y="6810804"/>
            <a:ext cx="2037806" cy="47196"/>
          </a:xfrm>
          <a:prstGeom prst="rect">
            <a:avLst/>
          </a:prstGeom>
          <a:solidFill>
            <a:srgbClr val="009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037806" y="6810804"/>
            <a:ext cx="2026511" cy="47196"/>
          </a:xfrm>
          <a:prstGeom prst="rect">
            <a:avLst/>
          </a:prstGeom>
          <a:solidFill>
            <a:srgbClr val="47B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064317" y="6810804"/>
            <a:ext cx="2026511" cy="47196"/>
          </a:xfrm>
          <a:prstGeom prst="rect">
            <a:avLst/>
          </a:prstGeom>
          <a:solidFill>
            <a:srgbClr val="F1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090828" y="6810804"/>
            <a:ext cx="2026511" cy="47196"/>
          </a:xfrm>
          <a:prstGeom prst="rect">
            <a:avLst/>
          </a:prstGeom>
          <a:solidFill>
            <a:srgbClr val="005DA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117339" y="6810804"/>
            <a:ext cx="2026511" cy="47196"/>
          </a:xfrm>
          <a:prstGeom prst="rect">
            <a:avLst/>
          </a:prstGeom>
          <a:solidFill>
            <a:srgbClr val="FB5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0143850" y="6810804"/>
            <a:ext cx="2048149" cy="47196"/>
          </a:xfrm>
          <a:prstGeom prst="rect">
            <a:avLst/>
          </a:prstGeom>
          <a:solidFill>
            <a:srgbClr val="605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iw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36131" y="1044805"/>
            <a:ext cx="3523821" cy="4764088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Shape 103"/>
          <p:cNvGrpSpPr/>
          <p:nvPr userDrawn="1"/>
        </p:nvGrpSpPr>
        <p:grpSpPr>
          <a:xfrm>
            <a:off x="3811489" y="2210927"/>
            <a:ext cx="8380499" cy="48396"/>
            <a:chOff x="5228421" y="2091705"/>
            <a:chExt cx="14236126" cy="46657"/>
          </a:xfrm>
        </p:grpSpPr>
        <p:pic>
          <p:nvPicPr>
            <p:cNvPr id="5" name="Shape 10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V="1">
              <a:off x="5228421" y="2091705"/>
              <a:ext cx="5629621" cy="46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0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V="1">
              <a:off x="13006949" y="2094286"/>
              <a:ext cx="6457598" cy="44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Shape 99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623" y="1780823"/>
            <a:ext cx="1033396" cy="90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949700" y="2451100"/>
            <a:ext cx="7924800" cy="19939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90540" y="5338993"/>
            <a:ext cx="3483960" cy="469900"/>
          </a:xfrm>
        </p:spPr>
        <p:txBody>
          <a:bodyPr>
            <a:normAutofit/>
          </a:bodyPr>
          <a:lstStyle>
            <a:lvl1pPr marL="0" indent="0" algn="r">
              <a:buNone/>
              <a:defRPr sz="2400" b="1" i="1" baseline="0"/>
            </a:lvl1pPr>
          </a:lstStyle>
          <a:p>
            <a:pPr lvl="0"/>
            <a:r>
              <a:rPr lang="en-US" dirty="0"/>
              <a:t>-Click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7504249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103"/>
          <p:cNvGrpSpPr/>
          <p:nvPr userDrawn="1"/>
        </p:nvGrpSpPr>
        <p:grpSpPr>
          <a:xfrm>
            <a:off x="2014646" y="1349785"/>
            <a:ext cx="8380499" cy="48396"/>
            <a:chOff x="5228421" y="2091705"/>
            <a:chExt cx="14236126" cy="46657"/>
          </a:xfrm>
        </p:grpSpPr>
        <p:pic>
          <p:nvPicPr>
            <p:cNvPr id="5" name="Shape 10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V="1">
              <a:off x="5228421" y="2091705"/>
              <a:ext cx="5629621" cy="46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0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V="1">
              <a:off x="13006949" y="2094286"/>
              <a:ext cx="6457598" cy="44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Shape 99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780" y="919681"/>
            <a:ext cx="1033396" cy="90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8100" y="2286000"/>
            <a:ext cx="9569645" cy="20320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442200" y="4749800"/>
            <a:ext cx="3435350" cy="635000"/>
          </a:xfrm>
        </p:spPr>
        <p:txBody>
          <a:bodyPr>
            <a:normAutofit/>
          </a:bodyPr>
          <a:lstStyle>
            <a:lvl1pPr marL="0" indent="0" algn="r">
              <a:buNone/>
              <a:defRPr sz="2400" b="1" i="1" baseline="0"/>
            </a:lvl1pPr>
          </a:lstStyle>
          <a:p>
            <a:pPr lvl="0"/>
            <a:r>
              <a:rPr lang="en-US" dirty="0"/>
              <a:t>-Add Name here</a:t>
            </a:r>
          </a:p>
        </p:txBody>
      </p:sp>
    </p:spTree>
    <p:extLst>
      <p:ext uri="{BB962C8B-B14F-4D97-AF65-F5344CB8AC3E}">
        <p14:creationId xmlns:p14="http://schemas.microsoft.com/office/powerpoint/2010/main" val="2681657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B back cover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67" y="2268141"/>
            <a:ext cx="3403906" cy="1300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77" y="4144324"/>
            <a:ext cx="2610511" cy="1447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929575" y="5615120"/>
            <a:ext cx="2303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05D5C"/>
                </a:solidFill>
              </a:rPr>
              <a:t>www.smaltandberyl.com</a:t>
            </a:r>
          </a:p>
        </p:txBody>
      </p:sp>
    </p:spTree>
    <p:extLst>
      <p:ext uri="{BB962C8B-B14F-4D97-AF65-F5344CB8AC3E}">
        <p14:creationId xmlns:p14="http://schemas.microsoft.com/office/powerpoint/2010/main" val="194664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4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77C-F359-4ADD-8376-75010006EB0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0086-DFCF-41D3-9686-C22E5E953E1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5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ADEE3-155C-4E3E-A18C-0A20A985757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65BB5-54E8-4935-BAD1-E806BDBB4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6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05C5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DA2"/>
        </a:buClr>
        <a:buFont typeface="Wingdings" panose="05000000000000000000" pitchFamily="2" charset="2"/>
        <a:buChar char="§"/>
        <a:defRPr sz="2800" kern="1200">
          <a:solidFill>
            <a:srgbClr val="605C5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DA2"/>
        </a:buClr>
        <a:buFont typeface="Arial" panose="020B0604020202020204" pitchFamily="34" charset="0"/>
        <a:buChar char="•"/>
        <a:defRPr sz="2400" kern="1200">
          <a:solidFill>
            <a:srgbClr val="605C5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DA2"/>
        </a:buClr>
        <a:buFont typeface="Arial" panose="020B0604020202020204" pitchFamily="34" charset="0"/>
        <a:buChar char="•"/>
        <a:defRPr sz="2000" kern="1200">
          <a:solidFill>
            <a:srgbClr val="605C5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DA2"/>
        </a:buClr>
        <a:buFont typeface="Arial" panose="020B0604020202020204" pitchFamily="34" charset="0"/>
        <a:buChar char="•"/>
        <a:defRPr sz="1800" kern="1200">
          <a:solidFill>
            <a:srgbClr val="605C5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DA2"/>
        </a:buClr>
        <a:buFont typeface="Arial" panose="020B0604020202020204" pitchFamily="34" charset="0"/>
        <a:buChar char="•"/>
        <a:defRPr sz="1800" kern="1200">
          <a:solidFill>
            <a:srgbClr val="605C5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F77C-F359-4ADD-8376-75010006EB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0086-DFCF-41D3-9686-C22E5E953E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113956" y="106604"/>
            <a:ext cx="2786893" cy="1731684"/>
            <a:chOff x="71020" y="79899"/>
            <a:chExt cx="2228297" cy="1384591"/>
          </a:xfrm>
        </p:grpSpPr>
        <p:sp>
          <p:nvSpPr>
            <p:cNvPr id="74" name="Rectangle 73"/>
            <p:cNvSpPr/>
            <p:nvPr/>
          </p:nvSpPr>
          <p:spPr>
            <a:xfrm>
              <a:off x="71020" y="79899"/>
              <a:ext cx="2228297" cy="1384591"/>
            </a:xfrm>
            <a:prstGeom prst="rect">
              <a:avLst/>
            </a:prstGeom>
            <a:solidFill>
              <a:srgbClr val="65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833" y="116232"/>
              <a:ext cx="2154767" cy="131062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Rectangle 6"/>
          <p:cNvSpPr/>
          <p:nvPr/>
        </p:nvSpPr>
        <p:spPr>
          <a:xfrm>
            <a:off x="0" y="-88134"/>
            <a:ext cx="5310130" cy="6946134"/>
          </a:xfrm>
          <a:custGeom>
            <a:avLst/>
            <a:gdLst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5122843 w 5122843"/>
              <a:gd name="connsiteY2" fmla="*/ 372370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649118 w 5122843"/>
              <a:gd name="connsiteY2" fmla="*/ 3294044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239691 w 5122843"/>
              <a:gd name="connsiteY2" fmla="*/ 2774026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369510 w 5122843"/>
              <a:gd name="connsiteY2" fmla="*/ 302648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069929 w 5122843"/>
              <a:gd name="connsiteY2" fmla="*/ 2535970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4813275"/>
              <a:gd name="connsiteY0" fmla="*/ 5982 h 3729683"/>
              <a:gd name="connsiteX1" fmla="*/ 4813275 w 4813275"/>
              <a:gd name="connsiteY1" fmla="*/ 0 h 3729683"/>
              <a:gd name="connsiteX2" fmla="*/ 4069929 w 4813275"/>
              <a:gd name="connsiteY2" fmla="*/ 2541952 h 3729683"/>
              <a:gd name="connsiteX3" fmla="*/ 0 w 4813275"/>
              <a:gd name="connsiteY3" fmla="*/ 3729683 h 3729683"/>
              <a:gd name="connsiteX4" fmla="*/ 0 w 4813275"/>
              <a:gd name="connsiteY4" fmla="*/ 5982 h 372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275" h="3729683">
                <a:moveTo>
                  <a:pt x="0" y="5982"/>
                </a:moveTo>
                <a:lnTo>
                  <a:pt x="4813275" y="0"/>
                </a:lnTo>
                <a:lnTo>
                  <a:pt x="4069929" y="2541952"/>
                </a:lnTo>
                <a:lnTo>
                  <a:pt x="0" y="3729683"/>
                </a:lnTo>
                <a:lnTo>
                  <a:pt x="0" y="5982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2248" y="3932275"/>
            <a:ext cx="351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kern="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September, 2018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96913" y="3751256"/>
            <a:ext cx="3767768" cy="0"/>
          </a:xfrm>
          <a:prstGeom prst="line">
            <a:avLst/>
          </a:prstGeom>
          <a:noFill/>
          <a:ln w="38100" cap="flat" cmpd="sng" algn="ctr">
            <a:solidFill>
              <a:srgbClr val="6DCF00"/>
            </a:solidFill>
            <a:prstDash val="solid"/>
            <a:miter lim="800000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99319" y="2167223"/>
            <a:ext cx="4417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05D5C"/>
                </a:solidFill>
              </a:rPr>
              <a:t>Digitization and Data Management System for RPL of Safai Karamcharis</a:t>
            </a:r>
          </a:p>
        </p:txBody>
      </p:sp>
      <p:sp>
        <p:nvSpPr>
          <p:cNvPr id="90" name="Right Triangle 89"/>
          <p:cNvSpPr/>
          <p:nvPr/>
        </p:nvSpPr>
        <p:spPr>
          <a:xfrm flipH="1">
            <a:off x="0" y="5959929"/>
            <a:ext cx="12192000" cy="898072"/>
          </a:xfrm>
          <a:prstGeom prst="rtTriangle">
            <a:avLst/>
          </a:prstGeom>
          <a:solidFill>
            <a:srgbClr val="F1A5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04" y="1096797"/>
            <a:ext cx="1502153" cy="573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t="16428" r="18715" b="15238"/>
          <a:stretch/>
        </p:blipFill>
        <p:spPr>
          <a:xfrm>
            <a:off x="230658" y="852100"/>
            <a:ext cx="796024" cy="94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3" y="928046"/>
            <a:ext cx="1501843" cy="8867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74729" y="6515100"/>
            <a:ext cx="21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www.smaltandberyl.com</a:t>
            </a:r>
          </a:p>
        </p:txBody>
      </p:sp>
      <p:sp>
        <p:nvSpPr>
          <p:cNvPr id="15" name="Right Triangle 14"/>
          <p:cNvSpPr/>
          <p:nvPr/>
        </p:nvSpPr>
        <p:spPr>
          <a:xfrm rot="5400000">
            <a:off x="2503973" y="-2503972"/>
            <a:ext cx="698502" cy="5706447"/>
          </a:xfrm>
          <a:prstGeom prst="rtTriangle">
            <a:avLst/>
          </a:prstGeom>
          <a:solidFill>
            <a:srgbClr val="47B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/>
          <p:cNvSpPr/>
          <p:nvPr/>
        </p:nvSpPr>
        <p:spPr>
          <a:xfrm>
            <a:off x="-32657" y="5987667"/>
            <a:ext cx="2401284" cy="907908"/>
          </a:xfrm>
          <a:custGeom>
            <a:avLst/>
            <a:gdLst>
              <a:gd name="connsiteX0" fmla="*/ 0 w 2368627"/>
              <a:gd name="connsiteY0" fmla="*/ 0 h 1740665"/>
              <a:gd name="connsiteX1" fmla="*/ 638980 w 2368627"/>
              <a:gd name="connsiteY1" fmla="*/ 0 h 1740665"/>
              <a:gd name="connsiteX2" fmla="*/ 2368627 w 2368627"/>
              <a:gd name="connsiteY2" fmla="*/ 870333 h 1740665"/>
              <a:gd name="connsiteX3" fmla="*/ 638980 w 2368627"/>
              <a:gd name="connsiteY3" fmla="*/ 1740665 h 1740665"/>
              <a:gd name="connsiteX4" fmla="*/ 0 w 2368627"/>
              <a:gd name="connsiteY4" fmla="*/ 1740665 h 1740665"/>
              <a:gd name="connsiteX5" fmla="*/ 0 w 2368627"/>
              <a:gd name="connsiteY5" fmla="*/ 0 h 1740665"/>
              <a:gd name="connsiteX0" fmla="*/ 0 w 2368627"/>
              <a:gd name="connsiteY0" fmla="*/ 0 h 1740665"/>
              <a:gd name="connsiteX1" fmla="*/ 638980 w 2368627"/>
              <a:gd name="connsiteY1" fmla="*/ 0 h 1740665"/>
              <a:gd name="connsiteX2" fmla="*/ 2368627 w 2368627"/>
              <a:gd name="connsiteY2" fmla="*/ 870333 h 1740665"/>
              <a:gd name="connsiteX3" fmla="*/ 622651 w 2368627"/>
              <a:gd name="connsiteY3" fmla="*/ 907907 h 1740665"/>
              <a:gd name="connsiteX4" fmla="*/ 0 w 2368627"/>
              <a:gd name="connsiteY4" fmla="*/ 1740665 h 1740665"/>
              <a:gd name="connsiteX5" fmla="*/ 0 w 2368627"/>
              <a:gd name="connsiteY5" fmla="*/ 0 h 1740665"/>
              <a:gd name="connsiteX0" fmla="*/ 0 w 2368627"/>
              <a:gd name="connsiteY0" fmla="*/ 0 h 924236"/>
              <a:gd name="connsiteX1" fmla="*/ 638980 w 2368627"/>
              <a:gd name="connsiteY1" fmla="*/ 0 h 924236"/>
              <a:gd name="connsiteX2" fmla="*/ 2368627 w 2368627"/>
              <a:gd name="connsiteY2" fmla="*/ 870333 h 924236"/>
              <a:gd name="connsiteX3" fmla="*/ 622651 w 2368627"/>
              <a:gd name="connsiteY3" fmla="*/ 907907 h 924236"/>
              <a:gd name="connsiteX4" fmla="*/ 16329 w 2368627"/>
              <a:gd name="connsiteY4" fmla="*/ 924236 h 924236"/>
              <a:gd name="connsiteX5" fmla="*/ 0 w 2368627"/>
              <a:gd name="connsiteY5" fmla="*/ 0 h 924236"/>
              <a:gd name="connsiteX0" fmla="*/ 32657 w 2401284"/>
              <a:gd name="connsiteY0" fmla="*/ 0 h 907908"/>
              <a:gd name="connsiteX1" fmla="*/ 671637 w 2401284"/>
              <a:gd name="connsiteY1" fmla="*/ 0 h 907908"/>
              <a:gd name="connsiteX2" fmla="*/ 2401284 w 2401284"/>
              <a:gd name="connsiteY2" fmla="*/ 870333 h 907908"/>
              <a:gd name="connsiteX3" fmla="*/ 655308 w 2401284"/>
              <a:gd name="connsiteY3" fmla="*/ 907907 h 907908"/>
              <a:gd name="connsiteX4" fmla="*/ 0 w 2401284"/>
              <a:gd name="connsiteY4" fmla="*/ 907908 h 907908"/>
              <a:gd name="connsiteX5" fmla="*/ 32657 w 2401284"/>
              <a:gd name="connsiteY5" fmla="*/ 0 h 90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1284" h="907908">
                <a:moveTo>
                  <a:pt x="32657" y="0"/>
                </a:moveTo>
                <a:lnTo>
                  <a:pt x="671637" y="0"/>
                </a:lnTo>
                <a:lnTo>
                  <a:pt x="2401284" y="870333"/>
                </a:lnTo>
                <a:lnTo>
                  <a:pt x="655308" y="907907"/>
                </a:lnTo>
                <a:lnTo>
                  <a:pt x="0" y="907908"/>
                </a:lnTo>
                <a:lnTo>
                  <a:pt x="32657" y="0"/>
                </a:lnTo>
                <a:close/>
              </a:path>
            </a:pathLst>
          </a:custGeom>
          <a:solidFill>
            <a:srgbClr val="005D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21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80" y="2036591"/>
            <a:ext cx="4417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</a:rPr>
              <a:t>Automatic report generation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280" y="-22818"/>
            <a:ext cx="2034051" cy="1890957"/>
            <a:chOff x="1028700" y="0"/>
            <a:chExt cx="3043239" cy="3171824"/>
          </a:xfrm>
          <a:solidFill>
            <a:srgbClr val="47B160"/>
          </a:solidFill>
        </p:grpSpPr>
        <p:sp>
          <p:nvSpPr>
            <p:cNvPr id="9" name="Rectangle 8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677" y="-22818"/>
            <a:ext cx="1868778" cy="1769900"/>
            <a:chOff x="1028700" y="0"/>
            <a:chExt cx="3043239" cy="3171824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2979" y="205467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04040"/>
                </a:solidFill>
                <a:latin typeface="Arial Black" panose="020B0A04020102020204" pitchFamily="34" charset="0"/>
              </a:rPr>
              <a:t>03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92861" y="3441009"/>
            <a:ext cx="3767768" cy="0"/>
          </a:xfrm>
          <a:prstGeom prst="line">
            <a:avLst/>
          </a:prstGeom>
          <a:noFill/>
          <a:ln w="6350" cap="flat" cmpd="sng" algn="ctr">
            <a:solidFill>
              <a:srgbClr val="47B160"/>
            </a:solidFill>
            <a:prstDash val="solid"/>
            <a:miter lim="800000"/>
          </a:ln>
          <a:effectLst/>
        </p:spPr>
      </p:cxnSp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442979" y="3806491"/>
            <a:ext cx="1551131" cy="1026766"/>
            <a:chOff x="1348" y="362"/>
            <a:chExt cx="565" cy="374"/>
          </a:xfrm>
          <a:solidFill>
            <a:schemeClr val="bg1"/>
          </a:solidFill>
        </p:grpSpPr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1446" y="362"/>
              <a:ext cx="467" cy="274"/>
            </a:xfrm>
            <a:custGeom>
              <a:avLst/>
              <a:gdLst>
                <a:gd name="T0" fmla="*/ 1139 w 2800"/>
                <a:gd name="T1" fmla="*/ 116 h 1641"/>
                <a:gd name="T2" fmla="*/ 122 w 2800"/>
                <a:gd name="T3" fmla="*/ 366 h 1641"/>
                <a:gd name="T4" fmla="*/ 116 w 2800"/>
                <a:gd name="T5" fmla="*/ 393 h 1641"/>
                <a:gd name="T6" fmla="*/ 161 w 2800"/>
                <a:gd name="T7" fmla="*/ 474 h 1641"/>
                <a:gd name="T8" fmla="*/ 242 w 2800"/>
                <a:gd name="T9" fmla="*/ 605 h 1641"/>
                <a:gd name="T10" fmla="*/ 345 w 2800"/>
                <a:gd name="T11" fmla="*/ 751 h 1641"/>
                <a:gd name="T12" fmla="*/ 472 w 2800"/>
                <a:gd name="T13" fmla="*/ 905 h 1641"/>
                <a:gd name="T14" fmla="*/ 620 w 2800"/>
                <a:gd name="T15" fmla="*/ 1060 h 1641"/>
                <a:gd name="T16" fmla="*/ 793 w 2800"/>
                <a:gd name="T17" fmla="*/ 1205 h 1641"/>
                <a:gd name="T18" fmla="*/ 989 w 2800"/>
                <a:gd name="T19" fmla="*/ 1335 h 1641"/>
                <a:gd name="T20" fmla="*/ 1210 w 2800"/>
                <a:gd name="T21" fmla="*/ 1439 h 1641"/>
                <a:gd name="T22" fmla="*/ 1453 w 2800"/>
                <a:gd name="T23" fmla="*/ 1510 h 1641"/>
                <a:gd name="T24" fmla="*/ 2485 w 2800"/>
                <a:gd name="T25" fmla="*/ 1068 h 1641"/>
                <a:gd name="T26" fmla="*/ 2341 w 2800"/>
                <a:gd name="T27" fmla="*/ 1034 h 1641"/>
                <a:gd name="T28" fmla="*/ 2177 w 2800"/>
                <a:gd name="T29" fmla="*/ 983 h 1641"/>
                <a:gd name="T30" fmla="*/ 2002 w 2800"/>
                <a:gd name="T31" fmla="*/ 909 h 1641"/>
                <a:gd name="T32" fmla="*/ 1822 w 2800"/>
                <a:gd name="T33" fmla="*/ 810 h 1641"/>
                <a:gd name="T34" fmla="*/ 1644 w 2800"/>
                <a:gd name="T35" fmla="*/ 681 h 1641"/>
                <a:gd name="T36" fmla="*/ 1476 w 2800"/>
                <a:gd name="T37" fmla="*/ 518 h 1641"/>
                <a:gd name="T38" fmla="*/ 1323 w 2800"/>
                <a:gd name="T39" fmla="*/ 319 h 1641"/>
                <a:gd name="T40" fmla="*/ 1224 w 2800"/>
                <a:gd name="T41" fmla="*/ 147 h 1641"/>
                <a:gd name="T42" fmla="*/ 1174 w 2800"/>
                <a:gd name="T43" fmla="*/ 116 h 1641"/>
                <a:gd name="T44" fmla="*/ 1171 w 2800"/>
                <a:gd name="T45" fmla="*/ 1 h 1641"/>
                <a:gd name="T46" fmla="*/ 1255 w 2800"/>
                <a:gd name="T47" fmla="*/ 27 h 1641"/>
                <a:gd name="T48" fmla="*/ 1322 w 2800"/>
                <a:gd name="T49" fmla="*/ 87 h 1641"/>
                <a:gd name="T50" fmla="*/ 1424 w 2800"/>
                <a:gd name="T51" fmla="*/ 262 h 1641"/>
                <a:gd name="T52" fmla="*/ 1573 w 2800"/>
                <a:gd name="T53" fmla="*/ 454 h 1641"/>
                <a:gd name="T54" fmla="*/ 1738 w 2800"/>
                <a:gd name="T55" fmla="*/ 608 h 1641"/>
                <a:gd name="T56" fmla="*/ 1910 w 2800"/>
                <a:gd name="T57" fmla="*/ 729 h 1641"/>
                <a:gd name="T58" fmla="*/ 2084 w 2800"/>
                <a:gd name="T59" fmla="*/ 821 h 1641"/>
                <a:gd name="T60" fmla="*/ 2252 w 2800"/>
                <a:gd name="T61" fmla="*/ 888 h 1641"/>
                <a:gd name="T62" fmla="*/ 2407 w 2800"/>
                <a:gd name="T63" fmla="*/ 934 h 1641"/>
                <a:gd name="T64" fmla="*/ 2541 w 2800"/>
                <a:gd name="T65" fmla="*/ 961 h 1641"/>
                <a:gd name="T66" fmla="*/ 2646 w 2800"/>
                <a:gd name="T67" fmla="*/ 977 h 1641"/>
                <a:gd name="T68" fmla="*/ 2716 w 2800"/>
                <a:gd name="T69" fmla="*/ 983 h 1641"/>
                <a:gd name="T70" fmla="*/ 2743 w 2800"/>
                <a:gd name="T71" fmla="*/ 985 h 1641"/>
                <a:gd name="T72" fmla="*/ 2784 w 2800"/>
                <a:gd name="T73" fmla="*/ 1003 h 1641"/>
                <a:gd name="T74" fmla="*/ 2800 w 2800"/>
                <a:gd name="T75" fmla="*/ 1047 h 1641"/>
                <a:gd name="T76" fmla="*/ 2780 w 2800"/>
                <a:gd name="T77" fmla="*/ 1086 h 1641"/>
                <a:gd name="T78" fmla="*/ 1561 w 2800"/>
                <a:gd name="T79" fmla="*/ 1640 h 1641"/>
                <a:gd name="T80" fmla="*/ 1542 w 2800"/>
                <a:gd name="T81" fmla="*/ 1641 h 1641"/>
                <a:gd name="T82" fmla="*/ 1279 w 2800"/>
                <a:gd name="T83" fmla="*/ 1585 h 1641"/>
                <a:gd name="T84" fmla="*/ 1041 w 2800"/>
                <a:gd name="T85" fmla="*/ 1492 h 1641"/>
                <a:gd name="T86" fmla="*/ 827 w 2800"/>
                <a:gd name="T87" fmla="*/ 1371 h 1641"/>
                <a:gd name="T88" fmla="*/ 638 w 2800"/>
                <a:gd name="T89" fmla="*/ 1229 h 1641"/>
                <a:gd name="T90" fmla="*/ 471 w 2800"/>
                <a:gd name="T91" fmla="*/ 1074 h 1641"/>
                <a:gd name="T92" fmla="*/ 328 w 2800"/>
                <a:gd name="T93" fmla="*/ 915 h 1641"/>
                <a:gd name="T94" fmla="*/ 209 w 2800"/>
                <a:gd name="T95" fmla="*/ 760 h 1641"/>
                <a:gd name="T96" fmla="*/ 112 w 2800"/>
                <a:gd name="T97" fmla="*/ 616 h 1641"/>
                <a:gd name="T98" fmla="*/ 38 w 2800"/>
                <a:gd name="T99" fmla="*/ 492 h 1641"/>
                <a:gd name="T100" fmla="*/ 1 w 2800"/>
                <a:gd name="T101" fmla="*/ 404 h 1641"/>
                <a:gd name="T102" fmla="*/ 11 w 2800"/>
                <a:gd name="T103" fmla="*/ 327 h 1641"/>
                <a:gd name="T104" fmla="*/ 64 w 2800"/>
                <a:gd name="T105" fmla="*/ 265 h 1641"/>
                <a:gd name="T106" fmla="*/ 1112 w 2800"/>
                <a:gd name="T107" fmla="*/ 5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0" h="1641">
                  <a:moveTo>
                    <a:pt x="1155" y="114"/>
                  </a:moveTo>
                  <a:lnTo>
                    <a:pt x="1147" y="114"/>
                  </a:lnTo>
                  <a:lnTo>
                    <a:pt x="1139" y="116"/>
                  </a:lnTo>
                  <a:lnTo>
                    <a:pt x="144" y="355"/>
                  </a:lnTo>
                  <a:lnTo>
                    <a:pt x="132" y="359"/>
                  </a:lnTo>
                  <a:lnTo>
                    <a:pt x="122" y="366"/>
                  </a:lnTo>
                  <a:lnTo>
                    <a:pt x="117" y="373"/>
                  </a:lnTo>
                  <a:lnTo>
                    <a:pt x="115" y="383"/>
                  </a:lnTo>
                  <a:lnTo>
                    <a:pt x="116" y="393"/>
                  </a:lnTo>
                  <a:lnTo>
                    <a:pt x="120" y="401"/>
                  </a:lnTo>
                  <a:lnTo>
                    <a:pt x="140" y="436"/>
                  </a:lnTo>
                  <a:lnTo>
                    <a:pt x="161" y="474"/>
                  </a:lnTo>
                  <a:lnTo>
                    <a:pt x="185" y="515"/>
                  </a:lnTo>
                  <a:lnTo>
                    <a:pt x="212" y="559"/>
                  </a:lnTo>
                  <a:lnTo>
                    <a:pt x="242" y="605"/>
                  </a:lnTo>
                  <a:lnTo>
                    <a:pt x="274" y="652"/>
                  </a:lnTo>
                  <a:lnTo>
                    <a:pt x="308" y="701"/>
                  </a:lnTo>
                  <a:lnTo>
                    <a:pt x="345" y="751"/>
                  </a:lnTo>
                  <a:lnTo>
                    <a:pt x="384" y="801"/>
                  </a:lnTo>
                  <a:lnTo>
                    <a:pt x="426" y="854"/>
                  </a:lnTo>
                  <a:lnTo>
                    <a:pt x="472" y="905"/>
                  </a:lnTo>
                  <a:lnTo>
                    <a:pt x="518" y="957"/>
                  </a:lnTo>
                  <a:lnTo>
                    <a:pt x="569" y="1009"/>
                  </a:lnTo>
                  <a:lnTo>
                    <a:pt x="620" y="1060"/>
                  </a:lnTo>
                  <a:lnTo>
                    <a:pt x="676" y="1110"/>
                  </a:lnTo>
                  <a:lnTo>
                    <a:pt x="733" y="1158"/>
                  </a:lnTo>
                  <a:lnTo>
                    <a:pt x="793" y="1205"/>
                  </a:lnTo>
                  <a:lnTo>
                    <a:pt x="856" y="1251"/>
                  </a:lnTo>
                  <a:lnTo>
                    <a:pt x="921" y="1294"/>
                  </a:lnTo>
                  <a:lnTo>
                    <a:pt x="989" y="1335"/>
                  </a:lnTo>
                  <a:lnTo>
                    <a:pt x="1060" y="1373"/>
                  </a:lnTo>
                  <a:lnTo>
                    <a:pt x="1134" y="1407"/>
                  </a:lnTo>
                  <a:lnTo>
                    <a:pt x="1210" y="1439"/>
                  </a:lnTo>
                  <a:lnTo>
                    <a:pt x="1288" y="1467"/>
                  </a:lnTo>
                  <a:lnTo>
                    <a:pt x="1370" y="1491"/>
                  </a:lnTo>
                  <a:lnTo>
                    <a:pt x="1453" y="1510"/>
                  </a:lnTo>
                  <a:lnTo>
                    <a:pt x="1540" y="1524"/>
                  </a:lnTo>
                  <a:lnTo>
                    <a:pt x="2527" y="1076"/>
                  </a:lnTo>
                  <a:lnTo>
                    <a:pt x="2485" y="1068"/>
                  </a:lnTo>
                  <a:lnTo>
                    <a:pt x="2440" y="1059"/>
                  </a:lnTo>
                  <a:lnTo>
                    <a:pt x="2391" y="1048"/>
                  </a:lnTo>
                  <a:lnTo>
                    <a:pt x="2341" y="1034"/>
                  </a:lnTo>
                  <a:lnTo>
                    <a:pt x="2288" y="1020"/>
                  </a:lnTo>
                  <a:lnTo>
                    <a:pt x="2234" y="1002"/>
                  </a:lnTo>
                  <a:lnTo>
                    <a:pt x="2177" y="983"/>
                  </a:lnTo>
                  <a:lnTo>
                    <a:pt x="2120" y="961"/>
                  </a:lnTo>
                  <a:lnTo>
                    <a:pt x="2061" y="937"/>
                  </a:lnTo>
                  <a:lnTo>
                    <a:pt x="2002" y="909"/>
                  </a:lnTo>
                  <a:lnTo>
                    <a:pt x="1942" y="879"/>
                  </a:lnTo>
                  <a:lnTo>
                    <a:pt x="1882" y="847"/>
                  </a:lnTo>
                  <a:lnTo>
                    <a:pt x="1822" y="810"/>
                  </a:lnTo>
                  <a:lnTo>
                    <a:pt x="1762" y="771"/>
                  </a:lnTo>
                  <a:lnTo>
                    <a:pt x="1703" y="728"/>
                  </a:lnTo>
                  <a:lnTo>
                    <a:pt x="1644" y="681"/>
                  </a:lnTo>
                  <a:lnTo>
                    <a:pt x="1587" y="631"/>
                  </a:lnTo>
                  <a:lnTo>
                    <a:pt x="1531" y="577"/>
                  </a:lnTo>
                  <a:lnTo>
                    <a:pt x="1476" y="518"/>
                  </a:lnTo>
                  <a:lnTo>
                    <a:pt x="1423" y="457"/>
                  </a:lnTo>
                  <a:lnTo>
                    <a:pt x="1372" y="390"/>
                  </a:lnTo>
                  <a:lnTo>
                    <a:pt x="1323" y="319"/>
                  </a:lnTo>
                  <a:lnTo>
                    <a:pt x="1278" y="244"/>
                  </a:lnTo>
                  <a:lnTo>
                    <a:pt x="1235" y="164"/>
                  </a:lnTo>
                  <a:lnTo>
                    <a:pt x="1224" y="147"/>
                  </a:lnTo>
                  <a:lnTo>
                    <a:pt x="1210" y="134"/>
                  </a:lnTo>
                  <a:lnTo>
                    <a:pt x="1192" y="124"/>
                  </a:lnTo>
                  <a:lnTo>
                    <a:pt x="1174" y="116"/>
                  </a:lnTo>
                  <a:lnTo>
                    <a:pt x="1155" y="114"/>
                  </a:lnTo>
                  <a:close/>
                  <a:moveTo>
                    <a:pt x="1141" y="0"/>
                  </a:moveTo>
                  <a:lnTo>
                    <a:pt x="1171" y="1"/>
                  </a:lnTo>
                  <a:lnTo>
                    <a:pt x="1200" y="5"/>
                  </a:lnTo>
                  <a:lnTo>
                    <a:pt x="1228" y="14"/>
                  </a:lnTo>
                  <a:lnTo>
                    <a:pt x="1255" y="27"/>
                  </a:lnTo>
                  <a:lnTo>
                    <a:pt x="1281" y="44"/>
                  </a:lnTo>
                  <a:lnTo>
                    <a:pt x="1304" y="63"/>
                  </a:lnTo>
                  <a:lnTo>
                    <a:pt x="1322" y="87"/>
                  </a:lnTo>
                  <a:lnTo>
                    <a:pt x="1339" y="112"/>
                  </a:lnTo>
                  <a:lnTo>
                    <a:pt x="1380" y="189"/>
                  </a:lnTo>
                  <a:lnTo>
                    <a:pt x="1424" y="262"/>
                  </a:lnTo>
                  <a:lnTo>
                    <a:pt x="1472" y="331"/>
                  </a:lnTo>
                  <a:lnTo>
                    <a:pt x="1521" y="394"/>
                  </a:lnTo>
                  <a:lnTo>
                    <a:pt x="1573" y="454"/>
                  </a:lnTo>
                  <a:lnTo>
                    <a:pt x="1626" y="509"/>
                  </a:lnTo>
                  <a:lnTo>
                    <a:pt x="1681" y="560"/>
                  </a:lnTo>
                  <a:lnTo>
                    <a:pt x="1738" y="608"/>
                  </a:lnTo>
                  <a:lnTo>
                    <a:pt x="1794" y="652"/>
                  </a:lnTo>
                  <a:lnTo>
                    <a:pt x="1852" y="692"/>
                  </a:lnTo>
                  <a:lnTo>
                    <a:pt x="1910" y="729"/>
                  </a:lnTo>
                  <a:lnTo>
                    <a:pt x="1969" y="762"/>
                  </a:lnTo>
                  <a:lnTo>
                    <a:pt x="2026" y="793"/>
                  </a:lnTo>
                  <a:lnTo>
                    <a:pt x="2084" y="821"/>
                  </a:lnTo>
                  <a:lnTo>
                    <a:pt x="2142" y="846"/>
                  </a:lnTo>
                  <a:lnTo>
                    <a:pt x="2198" y="868"/>
                  </a:lnTo>
                  <a:lnTo>
                    <a:pt x="2252" y="888"/>
                  </a:lnTo>
                  <a:lnTo>
                    <a:pt x="2306" y="905"/>
                  </a:lnTo>
                  <a:lnTo>
                    <a:pt x="2357" y="920"/>
                  </a:lnTo>
                  <a:lnTo>
                    <a:pt x="2407" y="934"/>
                  </a:lnTo>
                  <a:lnTo>
                    <a:pt x="2454" y="944"/>
                  </a:lnTo>
                  <a:lnTo>
                    <a:pt x="2499" y="954"/>
                  </a:lnTo>
                  <a:lnTo>
                    <a:pt x="2541" y="961"/>
                  </a:lnTo>
                  <a:lnTo>
                    <a:pt x="2579" y="969"/>
                  </a:lnTo>
                  <a:lnTo>
                    <a:pt x="2615" y="974"/>
                  </a:lnTo>
                  <a:lnTo>
                    <a:pt x="2646" y="977"/>
                  </a:lnTo>
                  <a:lnTo>
                    <a:pt x="2674" y="980"/>
                  </a:lnTo>
                  <a:lnTo>
                    <a:pt x="2698" y="982"/>
                  </a:lnTo>
                  <a:lnTo>
                    <a:pt x="2716" y="983"/>
                  </a:lnTo>
                  <a:lnTo>
                    <a:pt x="2730" y="984"/>
                  </a:lnTo>
                  <a:lnTo>
                    <a:pt x="2739" y="985"/>
                  </a:lnTo>
                  <a:lnTo>
                    <a:pt x="2743" y="985"/>
                  </a:lnTo>
                  <a:lnTo>
                    <a:pt x="2758" y="987"/>
                  </a:lnTo>
                  <a:lnTo>
                    <a:pt x="2773" y="993"/>
                  </a:lnTo>
                  <a:lnTo>
                    <a:pt x="2784" y="1003"/>
                  </a:lnTo>
                  <a:lnTo>
                    <a:pt x="2793" y="1016"/>
                  </a:lnTo>
                  <a:lnTo>
                    <a:pt x="2799" y="1030"/>
                  </a:lnTo>
                  <a:lnTo>
                    <a:pt x="2800" y="1047"/>
                  </a:lnTo>
                  <a:lnTo>
                    <a:pt x="2796" y="1061"/>
                  </a:lnTo>
                  <a:lnTo>
                    <a:pt x="2790" y="1075"/>
                  </a:lnTo>
                  <a:lnTo>
                    <a:pt x="2780" y="1086"/>
                  </a:lnTo>
                  <a:lnTo>
                    <a:pt x="2767" y="1095"/>
                  </a:lnTo>
                  <a:lnTo>
                    <a:pt x="1573" y="1636"/>
                  </a:lnTo>
                  <a:lnTo>
                    <a:pt x="1561" y="1640"/>
                  </a:lnTo>
                  <a:lnTo>
                    <a:pt x="1549" y="1641"/>
                  </a:lnTo>
                  <a:lnTo>
                    <a:pt x="1545" y="1641"/>
                  </a:lnTo>
                  <a:lnTo>
                    <a:pt x="1542" y="1641"/>
                  </a:lnTo>
                  <a:lnTo>
                    <a:pt x="1451" y="1627"/>
                  </a:lnTo>
                  <a:lnTo>
                    <a:pt x="1364" y="1607"/>
                  </a:lnTo>
                  <a:lnTo>
                    <a:pt x="1279" y="1585"/>
                  </a:lnTo>
                  <a:lnTo>
                    <a:pt x="1197" y="1557"/>
                  </a:lnTo>
                  <a:lnTo>
                    <a:pt x="1117" y="1526"/>
                  </a:lnTo>
                  <a:lnTo>
                    <a:pt x="1041" y="1492"/>
                  </a:lnTo>
                  <a:lnTo>
                    <a:pt x="967" y="1454"/>
                  </a:lnTo>
                  <a:lnTo>
                    <a:pt x="895" y="1414"/>
                  </a:lnTo>
                  <a:lnTo>
                    <a:pt x="827" y="1371"/>
                  </a:lnTo>
                  <a:lnTo>
                    <a:pt x="761" y="1325"/>
                  </a:lnTo>
                  <a:lnTo>
                    <a:pt x="698" y="1277"/>
                  </a:lnTo>
                  <a:lnTo>
                    <a:pt x="638" y="1229"/>
                  </a:lnTo>
                  <a:lnTo>
                    <a:pt x="579" y="1178"/>
                  </a:lnTo>
                  <a:lnTo>
                    <a:pt x="524" y="1126"/>
                  </a:lnTo>
                  <a:lnTo>
                    <a:pt x="471" y="1074"/>
                  </a:lnTo>
                  <a:lnTo>
                    <a:pt x="421" y="1022"/>
                  </a:lnTo>
                  <a:lnTo>
                    <a:pt x="374" y="969"/>
                  </a:lnTo>
                  <a:lnTo>
                    <a:pt x="328" y="915"/>
                  </a:lnTo>
                  <a:lnTo>
                    <a:pt x="286" y="863"/>
                  </a:lnTo>
                  <a:lnTo>
                    <a:pt x="246" y="812"/>
                  </a:lnTo>
                  <a:lnTo>
                    <a:pt x="209" y="760"/>
                  </a:lnTo>
                  <a:lnTo>
                    <a:pt x="174" y="710"/>
                  </a:lnTo>
                  <a:lnTo>
                    <a:pt x="142" y="663"/>
                  </a:lnTo>
                  <a:lnTo>
                    <a:pt x="112" y="616"/>
                  </a:lnTo>
                  <a:lnTo>
                    <a:pt x="85" y="573"/>
                  </a:lnTo>
                  <a:lnTo>
                    <a:pt x="60" y="531"/>
                  </a:lnTo>
                  <a:lnTo>
                    <a:pt x="38" y="492"/>
                  </a:lnTo>
                  <a:lnTo>
                    <a:pt x="18" y="456"/>
                  </a:lnTo>
                  <a:lnTo>
                    <a:pt x="7" y="430"/>
                  </a:lnTo>
                  <a:lnTo>
                    <a:pt x="1" y="404"/>
                  </a:lnTo>
                  <a:lnTo>
                    <a:pt x="0" y="378"/>
                  </a:lnTo>
                  <a:lnTo>
                    <a:pt x="3" y="351"/>
                  </a:lnTo>
                  <a:lnTo>
                    <a:pt x="11" y="327"/>
                  </a:lnTo>
                  <a:lnTo>
                    <a:pt x="24" y="303"/>
                  </a:lnTo>
                  <a:lnTo>
                    <a:pt x="42" y="283"/>
                  </a:lnTo>
                  <a:lnTo>
                    <a:pt x="64" y="265"/>
                  </a:lnTo>
                  <a:lnTo>
                    <a:pt x="88" y="252"/>
                  </a:lnTo>
                  <a:lnTo>
                    <a:pt x="116" y="243"/>
                  </a:lnTo>
                  <a:lnTo>
                    <a:pt x="1112" y="5"/>
                  </a:lnTo>
                  <a:lnTo>
                    <a:pt x="1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1348" y="716"/>
              <a:ext cx="351" cy="2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704" y="626"/>
              <a:ext cx="199" cy="110"/>
            </a:xfrm>
            <a:custGeom>
              <a:avLst/>
              <a:gdLst>
                <a:gd name="T0" fmla="*/ 1193 w 1193"/>
                <a:gd name="T1" fmla="*/ 0 h 658"/>
                <a:gd name="T2" fmla="*/ 1193 w 1193"/>
                <a:gd name="T3" fmla="*/ 121 h 658"/>
                <a:gd name="T4" fmla="*/ 0 w 1193"/>
                <a:gd name="T5" fmla="*/ 658 h 658"/>
                <a:gd name="T6" fmla="*/ 0 w 1193"/>
                <a:gd name="T7" fmla="*/ 537 h 658"/>
                <a:gd name="T8" fmla="*/ 1193 w 119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3" h="658">
                  <a:moveTo>
                    <a:pt x="1193" y="0"/>
                  </a:moveTo>
                  <a:lnTo>
                    <a:pt x="1193" y="121"/>
                  </a:lnTo>
                  <a:lnTo>
                    <a:pt x="0" y="658"/>
                  </a:lnTo>
                  <a:lnTo>
                    <a:pt x="0" y="537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348" y="619"/>
              <a:ext cx="555" cy="89"/>
            </a:xfrm>
            <a:custGeom>
              <a:avLst/>
              <a:gdLst>
                <a:gd name="T0" fmla="*/ 3020 w 3330"/>
                <a:gd name="T1" fmla="*/ 0 h 536"/>
                <a:gd name="T2" fmla="*/ 3330 w 3330"/>
                <a:gd name="T3" fmla="*/ 0 h 536"/>
                <a:gd name="T4" fmla="*/ 2109 w 3330"/>
                <a:gd name="T5" fmla="*/ 536 h 536"/>
                <a:gd name="T6" fmla="*/ 0 w 3330"/>
                <a:gd name="T7" fmla="*/ 536 h 536"/>
                <a:gd name="T8" fmla="*/ 795 w 3330"/>
                <a:gd name="T9" fmla="*/ 217 h 536"/>
                <a:gd name="T10" fmla="*/ 871 w 3330"/>
                <a:gd name="T11" fmla="*/ 243 h 536"/>
                <a:gd name="T12" fmla="*/ 953 w 3330"/>
                <a:gd name="T13" fmla="*/ 267 h 536"/>
                <a:gd name="T14" fmla="*/ 1037 w 3330"/>
                <a:gd name="T15" fmla="*/ 291 h 536"/>
                <a:gd name="T16" fmla="*/ 1125 w 3330"/>
                <a:gd name="T17" fmla="*/ 313 h 536"/>
                <a:gd name="T18" fmla="*/ 1218 w 3330"/>
                <a:gd name="T19" fmla="*/ 334 h 536"/>
                <a:gd name="T20" fmla="*/ 1313 w 3330"/>
                <a:gd name="T21" fmla="*/ 353 h 536"/>
                <a:gd name="T22" fmla="*/ 1413 w 3330"/>
                <a:gd name="T23" fmla="*/ 370 h 536"/>
                <a:gd name="T24" fmla="*/ 1516 w 3330"/>
                <a:gd name="T25" fmla="*/ 385 h 536"/>
                <a:gd name="T26" fmla="*/ 1624 w 3330"/>
                <a:gd name="T27" fmla="*/ 399 h 536"/>
                <a:gd name="T28" fmla="*/ 1735 w 3330"/>
                <a:gd name="T29" fmla="*/ 409 h 536"/>
                <a:gd name="T30" fmla="*/ 1849 w 3330"/>
                <a:gd name="T31" fmla="*/ 417 h 536"/>
                <a:gd name="T32" fmla="*/ 1969 w 3330"/>
                <a:gd name="T33" fmla="*/ 421 h 536"/>
                <a:gd name="T34" fmla="*/ 2091 w 3330"/>
                <a:gd name="T35" fmla="*/ 423 h 536"/>
                <a:gd name="T36" fmla="*/ 2130 w 3330"/>
                <a:gd name="T37" fmla="*/ 423 h 536"/>
                <a:gd name="T38" fmla="*/ 3020 w 3330"/>
                <a:gd name="T3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30" h="536">
                  <a:moveTo>
                    <a:pt x="3020" y="0"/>
                  </a:moveTo>
                  <a:lnTo>
                    <a:pt x="3330" y="0"/>
                  </a:lnTo>
                  <a:lnTo>
                    <a:pt x="2109" y="536"/>
                  </a:lnTo>
                  <a:lnTo>
                    <a:pt x="0" y="536"/>
                  </a:lnTo>
                  <a:lnTo>
                    <a:pt x="795" y="217"/>
                  </a:lnTo>
                  <a:lnTo>
                    <a:pt x="871" y="243"/>
                  </a:lnTo>
                  <a:lnTo>
                    <a:pt x="953" y="267"/>
                  </a:lnTo>
                  <a:lnTo>
                    <a:pt x="1037" y="291"/>
                  </a:lnTo>
                  <a:lnTo>
                    <a:pt x="1125" y="313"/>
                  </a:lnTo>
                  <a:lnTo>
                    <a:pt x="1218" y="334"/>
                  </a:lnTo>
                  <a:lnTo>
                    <a:pt x="1313" y="353"/>
                  </a:lnTo>
                  <a:lnTo>
                    <a:pt x="1413" y="370"/>
                  </a:lnTo>
                  <a:lnTo>
                    <a:pt x="1516" y="385"/>
                  </a:lnTo>
                  <a:lnTo>
                    <a:pt x="1624" y="399"/>
                  </a:lnTo>
                  <a:lnTo>
                    <a:pt x="1735" y="409"/>
                  </a:lnTo>
                  <a:lnTo>
                    <a:pt x="1849" y="417"/>
                  </a:lnTo>
                  <a:lnTo>
                    <a:pt x="1969" y="421"/>
                  </a:lnTo>
                  <a:lnTo>
                    <a:pt x="2091" y="423"/>
                  </a:lnTo>
                  <a:lnTo>
                    <a:pt x="2130" y="423"/>
                  </a:lnTo>
                  <a:lnTo>
                    <a:pt x="30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380" y="525"/>
              <a:ext cx="517" cy="145"/>
            </a:xfrm>
            <a:custGeom>
              <a:avLst/>
              <a:gdLst>
                <a:gd name="T0" fmla="*/ 669 w 3105"/>
                <a:gd name="T1" fmla="*/ 0 h 870"/>
                <a:gd name="T2" fmla="*/ 711 w 3105"/>
                <a:gd name="T3" fmla="*/ 51 h 870"/>
                <a:gd name="T4" fmla="*/ 755 w 3105"/>
                <a:gd name="T5" fmla="*/ 103 h 870"/>
                <a:gd name="T6" fmla="*/ 803 w 3105"/>
                <a:gd name="T7" fmla="*/ 156 h 870"/>
                <a:gd name="T8" fmla="*/ 852 w 3105"/>
                <a:gd name="T9" fmla="*/ 207 h 870"/>
                <a:gd name="T10" fmla="*/ 905 w 3105"/>
                <a:gd name="T11" fmla="*/ 258 h 870"/>
                <a:gd name="T12" fmla="*/ 959 w 3105"/>
                <a:gd name="T13" fmla="*/ 308 h 870"/>
                <a:gd name="T14" fmla="*/ 1017 w 3105"/>
                <a:gd name="T15" fmla="*/ 358 h 870"/>
                <a:gd name="T16" fmla="*/ 1077 w 3105"/>
                <a:gd name="T17" fmla="*/ 406 h 870"/>
                <a:gd name="T18" fmla="*/ 1140 w 3105"/>
                <a:gd name="T19" fmla="*/ 453 h 870"/>
                <a:gd name="T20" fmla="*/ 1205 w 3105"/>
                <a:gd name="T21" fmla="*/ 497 h 870"/>
                <a:gd name="T22" fmla="*/ 1273 w 3105"/>
                <a:gd name="T23" fmla="*/ 539 h 870"/>
                <a:gd name="T24" fmla="*/ 1344 w 3105"/>
                <a:gd name="T25" fmla="*/ 579 h 870"/>
                <a:gd name="T26" fmla="*/ 1417 w 3105"/>
                <a:gd name="T27" fmla="*/ 616 h 870"/>
                <a:gd name="T28" fmla="*/ 1493 w 3105"/>
                <a:gd name="T29" fmla="*/ 650 h 870"/>
                <a:gd name="T30" fmla="*/ 1572 w 3105"/>
                <a:gd name="T31" fmla="*/ 681 h 870"/>
                <a:gd name="T32" fmla="*/ 1653 w 3105"/>
                <a:gd name="T33" fmla="*/ 707 h 870"/>
                <a:gd name="T34" fmla="*/ 1738 w 3105"/>
                <a:gd name="T35" fmla="*/ 730 h 870"/>
                <a:gd name="T36" fmla="*/ 1824 w 3105"/>
                <a:gd name="T37" fmla="*/ 749 h 870"/>
                <a:gd name="T38" fmla="*/ 1914 w 3105"/>
                <a:gd name="T39" fmla="*/ 763 h 870"/>
                <a:gd name="T40" fmla="*/ 1931 w 3105"/>
                <a:gd name="T41" fmla="*/ 766 h 870"/>
                <a:gd name="T42" fmla="*/ 2937 w 3105"/>
                <a:gd name="T43" fmla="*/ 308 h 870"/>
                <a:gd name="T44" fmla="*/ 2979 w 3105"/>
                <a:gd name="T45" fmla="*/ 309 h 870"/>
                <a:gd name="T46" fmla="*/ 3016 w 3105"/>
                <a:gd name="T47" fmla="*/ 311 h 870"/>
                <a:gd name="T48" fmla="*/ 3047 w 3105"/>
                <a:gd name="T49" fmla="*/ 311 h 870"/>
                <a:gd name="T50" fmla="*/ 3072 w 3105"/>
                <a:gd name="T51" fmla="*/ 312 h 870"/>
                <a:gd name="T52" fmla="*/ 3089 w 3105"/>
                <a:gd name="T53" fmla="*/ 312 h 870"/>
                <a:gd name="T54" fmla="*/ 3101 w 3105"/>
                <a:gd name="T55" fmla="*/ 312 h 870"/>
                <a:gd name="T56" fmla="*/ 3105 w 3105"/>
                <a:gd name="T57" fmla="*/ 312 h 870"/>
                <a:gd name="T58" fmla="*/ 1926 w 3105"/>
                <a:gd name="T59" fmla="*/ 870 h 870"/>
                <a:gd name="T60" fmla="*/ 1797 w 3105"/>
                <a:gd name="T61" fmla="*/ 869 h 870"/>
                <a:gd name="T62" fmla="*/ 1671 w 3105"/>
                <a:gd name="T63" fmla="*/ 864 h 870"/>
                <a:gd name="T64" fmla="*/ 1549 w 3105"/>
                <a:gd name="T65" fmla="*/ 856 h 870"/>
                <a:gd name="T66" fmla="*/ 1432 w 3105"/>
                <a:gd name="T67" fmla="*/ 845 h 870"/>
                <a:gd name="T68" fmla="*/ 1319 w 3105"/>
                <a:gd name="T69" fmla="*/ 831 h 870"/>
                <a:gd name="T70" fmla="*/ 1210 w 3105"/>
                <a:gd name="T71" fmla="*/ 814 h 870"/>
                <a:gd name="T72" fmla="*/ 1106 w 3105"/>
                <a:gd name="T73" fmla="*/ 796 h 870"/>
                <a:gd name="T74" fmla="*/ 1006 w 3105"/>
                <a:gd name="T75" fmla="*/ 774 h 870"/>
                <a:gd name="T76" fmla="*/ 910 w 3105"/>
                <a:gd name="T77" fmla="*/ 751 h 870"/>
                <a:gd name="T78" fmla="*/ 818 w 3105"/>
                <a:gd name="T79" fmla="*/ 727 h 870"/>
                <a:gd name="T80" fmla="*/ 731 w 3105"/>
                <a:gd name="T81" fmla="*/ 701 h 870"/>
                <a:gd name="T82" fmla="*/ 648 w 3105"/>
                <a:gd name="T83" fmla="*/ 675 h 870"/>
                <a:gd name="T84" fmla="*/ 570 w 3105"/>
                <a:gd name="T85" fmla="*/ 648 h 870"/>
                <a:gd name="T86" fmla="*/ 497 w 3105"/>
                <a:gd name="T87" fmla="*/ 620 h 870"/>
                <a:gd name="T88" fmla="*/ 426 w 3105"/>
                <a:gd name="T89" fmla="*/ 591 h 870"/>
                <a:gd name="T90" fmla="*/ 363 w 3105"/>
                <a:gd name="T91" fmla="*/ 564 h 870"/>
                <a:gd name="T92" fmla="*/ 302 w 3105"/>
                <a:gd name="T93" fmla="*/ 536 h 870"/>
                <a:gd name="T94" fmla="*/ 246 w 3105"/>
                <a:gd name="T95" fmla="*/ 509 h 870"/>
                <a:gd name="T96" fmla="*/ 195 w 3105"/>
                <a:gd name="T97" fmla="*/ 483 h 870"/>
                <a:gd name="T98" fmla="*/ 148 w 3105"/>
                <a:gd name="T99" fmla="*/ 458 h 870"/>
                <a:gd name="T100" fmla="*/ 107 w 3105"/>
                <a:gd name="T101" fmla="*/ 435 h 870"/>
                <a:gd name="T102" fmla="*/ 70 w 3105"/>
                <a:gd name="T103" fmla="*/ 413 h 870"/>
                <a:gd name="T104" fmla="*/ 37 w 3105"/>
                <a:gd name="T105" fmla="*/ 393 h 870"/>
                <a:gd name="T106" fmla="*/ 19 w 3105"/>
                <a:gd name="T107" fmla="*/ 379 h 870"/>
                <a:gd name="T108" fmla="*/ 7 w 3105"/>
                <a:gd name="T109" fmla="*/ 365 h 870"/>
                <a:gd name="T110" fmla="*/ 1 w 3105"/>
                <a:gd name="T111" fmla="*/ 349 h 870"/>
                <a:gd name="T112" fmla="*/ 0 w 3105"/>
                <a:gd name="T113" fmla="*/ 333 h 870"/>
                <a:gd name="T114" fmla="*/ 4 w 3105"/>
                <a:gd name="T115" fmla="*/ 319 h 870"/>
                <a:gd name="T116" fmla="*/ 13 w 3105"/>
                <a:gd name="T117" fmla="*/ 304 h 870"/>
                <a:gd name="T118" fmla="*/ 28 w 3105"/>
                <a:gd name="T119" fmla="*/ 291 h 870"/>
                <a:gd name="T120" fmla="*/ 47 w 3105"/>
                <a:gd name="T121" fmla="*/ 280 h 870"/>
                <a:gd name="T122" fmla="*/ 669 w 3105"/>
                <a:gd name="T12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05" h="870">
                  <a:moveTo>
                    <a:pt x="669" y="0"/>
                  </a:moveTo>
                  <a:lnTo>
                    <a:pt x="711" y="51"/>
                  </a:lnTo>
                  <a:lnTo>
                    <a:pt x="755" y="103"/>
                  </a:lnTo>
                  <a:lnTo>
                    <a:pt x="803" y="156"/>
                  </a:lnTo>
                  <a:lnTo>
                    <a:pt x="852" y="207"/>
                  </a:lnTo>
                  <a:lnTo>
                    <a:pt x="905" y="258"/>
                  </a:lnTo>
                  <a:lnTo>
                    <a:pt x="959" y="308"/>
                  </a:lnTo>
                  <a:lnTo>
                    <a:pt x="1017" y="358"/>
                  </a:lnTo>
                  <a:lnTo>
                    <a:pt x="1077" y="406"/>
                  </a:lnTo>
                  <a:lnTo>
                    <a:pt x="1140" y="453"/>
                  </a:lnTo>
                  <a:lnTo>
                    <a:pt x="1205" y="497"/>
                  </a:lnTo>
                  <a:lnTo>
                    <a:pt x="1273" y="539"/>
                  </a:lnTo>
                  <a:lnTo>
                    <a:pt x="1344" y="579"/>
                  </a:lnTo>
                  <a:lnTo>
                    <a:pt x="1417" y="616"/>
                  </a:lnTo>
                  <a:lnTo>
                    <a:pt x="1493" y="650"/>
                  </a:lnTo>
                  <a:lnTo>
                    <a:pt x="1572" y="681"/>
                  </a:lnTo>
                  <a:lnTo>
                    <a:pt x="1653" y="707"/>
                  </a:lnTo>
                  <a:lnTo>
                    <a:pt x="1738" y="730"/>
                  </a:lnTo>
                  <a:lnTo>
                    <a:pt x="1824" y="749"/>
                  </a:lnTo>
                  <a:lnTo>
                    <a:pt x="1914" y="763"/>
                  </a:lnTo>
                  <a:lnTo>
                    <a:pt x="1931" y="766"/>
                  </a:lnTo>
                  <a:lnTo>
                    <a:pt x="2937" y="308"/>
                  </a:lnTo>
                  <a:lnTo>
                    <a:pt x="2979" y="309"/>
                  </a:lnTo>
                  <a:lnTo>
                    <a:pt x="3016" y="311"/>
                  </a:lnTo>
                  <a:lnTo>
                    <a:pt x="3047" y="311"/>
                  </a:lnTo>
                  <a:lnTo>
                    <a:pt x="3072" y="312"/>
                  </a:lnTo>
                  <a:lnTo>
                    <a:pt x="3089" y="312"/>
                  </a:lnTo>
                  <a:lnTo>
                    <a:pt x="3101" y="312"/>
                  </a:lnTo>
                  <a:lnTo>
                    <a:pt x="3105" y="312"/>
                  </a:lnTo>
                  <a:lnTo>
                    <a:pt x="1926" y="870"/>
                  </a:lnTo>
                  <a:lnTo>
                    <a:pt x="1797" y="869"/>
                  </a:lnTo>
                  <a:lnTo>
                    <a:pt x="1671" y="864"/>
                  </a:lnTo>
                  <a:lnTo>
                    <a:pt x="1549" y="856"/>
                  </a:lnTo>
                  <a:lnTo>
                    <a:pt x="1432" y="845"/>
                  </a:lnTo>
                  <a:lnTo>
                    <a:pt x="1319" y="831"/>
                  </a:lnTo>
                  <a:lnTo>
                    <a:pt x="1210" y="814"/>
                  </a:lnTo>
                  <a:lnTo>
                    <a:pt x="1106" y="796"/>
                  </a:lnTo>
                  <a:lnTo>
                    <a:pt x="1006" y="774"/>
                  </a:lnTo>
                  <a:lnTo>
                    <a:pt x="910" y="751"/>
                  </a:lnTo>
                  <a:lnTo>
                    <a:pt x="818" y="727"/>
                  </a:lnTo>
                  <a:lnTo>
                    <a:pt x="731" y="701"/>
                  </a:lnTo>
                  <a:lnTo>
                    <a:pt x="648" y="675"/>
                  </a:lnTo>
                  <a:lnTo>
                    <a:pt x="570" y="648"/>
                  </a:lnTo>
                  <a:lnTo>
                    <a:pt x="497" y="620"/>
                  </a:lnTo>
                  <a:lnTo>
                    <a:pt x="426" y="591"/>
                  </a:lnTo>
                  <a:lnTo>
                    <a:pt x="363" y="564"/>
                  </a:lnTo>
                  <a:lnTo>
                    <a:pt x="302" y="536"/>
                  </a:lnTo>
                  <a:lnTo>
                    <a:pt x="246" y="509"/>
                  </a:lnTo>
                  <a:lnTo>
                    <a:pt x="195" y="483"/>
                  </a:lnTo>
                  <a:lnTo>
                    <a:pt x="148" y="458"/>
                  </a:lnTo>
                  <a:lnTo>
                    <a:pt x="107" y="435"/>
                  </a:lnTo>
                  <a:lnTo>
                    <a:pt x="70" y="413"/>
                  </a:lnTo>
                  <a:lnTo>
                    <a:pt x="37" y="393"/>
                  </a:lnTo>
                  <a:lnTo>
                    <a:pt x="19" y="379"/>
                  </a:lnTo>
                  <a:lnTo>
                    <a:pt x="7" y="365"/>
                  </a:lnTo>
                  <a:lnTo>
                    <a:pt x="1" y="349"/>
                  </a:lnTo>
                  <a:lnTo>
                    <a:pt x="0" y="333"/>
                  </a:lnTo>
                  <a:lnTo>
                    <a:pt x="4" y="319"/>
                  </a:lnTo>
                  <a:lnTo>
                    <a:pt x="13" y="304"/>
                  </a:lnTo>
                  <a:lnTo>
                    <a:pt x="28" y="291"/>
                  </a:lnTo>
                  <a:lnTo>
                    <a:pt x="47" y="280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408715" y="516023"/>
            <a:ext cx="7783285" cy="5856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80" y="2036591"/>
            <a:ext cx="4417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</a:rPr>
              <a:t>One click generation standardized final batch report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280" y="-6489"/>
            <a:ext cx="2034051" cy="1890957"/>
            <a:chOff x="1028700" y="0"/>
            <a:chExt cx="3043239" cy="3171824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677" y="-6489"/>
            <a:ext cx="1868778" cy="1769900"/>
            <a:chOff x="1028700" y="0"/>
            <a:chExt cx="3043239" cy="3171824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2979" y="22179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04040"/>
                </a:solidFill>
                <a:latin typeface="Arial Black" panose="020B0A04020102020204" pitchFamily="34" charset="0"/>
              </a:rPr>
              <a:t>04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92861" y="4045171"/>
            <a:ext cx="3767768" cy="0"/>
          </a:xfrm>
          <a:prstGeom prst="line">
            <a:avLst/>
          </a:prstGeom>
          <a:noFill/>
          <a:ln w="63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15" name="Group 33"/>
          <p:cNvGrpSpPr>
            <a:grpSpLocks noChangeAspect="1"/>
          </p:cNvGrpSpPr>
          <p:nvPr/>
        </p:nvGrpSpPr>
        <p:grpSpPr bwMode="auto">
          <a:xfrm>
            <a:off x="407254" y="4315658"/>
            <a:ext cx="1211176" cy="974798"/>
            <a:chOff x="609" y="2047"/>
            <a:chExt cx="1158" cy="932"/>
          </a:xfrm>
          <a:solidFill>
            <a:schemeClr val="bg1"/>
          </a:solidFill>
          <a:effectLst/>
        </p:grpSpPr>
        <p:sp>
          <p:nvSpPr>
            <p:cNvPr id="16" name="Freeform 35"/>
            <p:cNvSpPr>
              <a:spLocks noEditPoints="1"/>
            </p:cNvSpPr>
            <p:nvPr/>
          </p:nvSpPr>
          <p:spPr bwMode="auto">
            <a:xfrm>
              <a:off x="609" y="2047"/>
              <a:ext cx="1158" cy="795"/>
            </a:xfrm>
            <a:custGeom>
              <a:avLst/>
              <a:gdLst>
                <a:gd name="T0" fmla="*/ 3286 w 3474"/>
                <a:gd name="T1" fmla="*/ 1087 h 2385"/>
                <a:gd name="T2" fmla="*/ 3242 w 3474"/>
                <a:gd name="T3" fmla="*/ 1108 h 2385"/>
                <a:gd name="T4" fmla="*/ 3213 w 3474"/>
                <a:gd name="T5" fmla="*/ 1145 h 2385"/>
                <a:gd name="T6" fmla="*/ 3201 w 3474"/>
                <a:gd name="T7" fmla="*/ 1192 h 2385"/>
                <a:gd name="T8" fmla="*/ 3213 w 3474"/>
                <a:gd name="T9" fmla="*/ 1240 h 2385"/>
                <a:gd name="T10" fmla="*/ 3242 w 3474"/>
                <a:gd name="T11" fmla="*/ 1278 h 2385"/>
                <a:gd name="T12" fmla="*/ 3286 w 3474"/>
                <a:gd name="T13" fmla="*/ 1298 h 2385"/>
                <a:gd name="T14" fmla="*/ 3335 w 3474"/>
                <a:gd name="T15" fmla="*/ 1298 h 2385"/>
                <a:gd name="T16" fmla="*/ 3378 w 3474"/>
                <a:gd name="T17" fmla="*/ 1278 h 2385"/>
                <a:gd name="T18" fmla="*/ 3408 w 3474"/>
                <a:gd name="T19" fmla="*/ 1240 h 2385"/>
                <a:gd name="T20" fmla="*/ 3418 w 3474"/>
                <a:gd name="T21" fmla="*/ 1192 h 2385"/>
                <a:gd name="T22" fmla="*/ 3408 w 3474"/>
                <a:gd name="T23" fmla="*/ 1145 h 2385"/>
                <a:gd name="T24" fmla="*/ 3378 w 3474"/>
                <a:gd name="T25" fmla="*/ 1108 h 2385"/>
                <a:gd name="T26" fmla="*/ 3335 w 3474"/>
                <a:gd name="T27" fmla="*/ 1087 h 2385"/>
                <a:gd name="T28" fmla="*/ 217 w 3474"/>
                <a:gd name="T29" fmla="*/ 0 h 2385"/>
                <a:gd name="T30" fmla="*/ 3292 w 3474"/>
                <a:gd name="T31" fmla="*/ 2 h 2385"/>
                <a:gd name="T32" fmla="*/ 3356 w 3474"/>
                <a:gd name="T33" fmla="*/ 24 h 2385"/>
                <a:gd name="T34" fmla="*/ 3411 w 3474"/>
                <a:gd name="T35" fmla="*/ 63 h 2385"/>
                <a:gd name="T36" fmla="*/ 3450 w 3474"/>
                <a:gd name="T37" fmla="*/ 117 h 2385"/>
                <a:gd name="T38" fmla="*/ 3471 w 3474"/>
                <a:gd name="T39" fmla="*/ 182 h 2385"/>
                <a:gd name="T40" fmla="*/ 3474 w 3474"/>
                <a:gd name="T41" fmla="*/ 2168 h 2385"/>
                <a:gd name="T42" fmla="*/ 3462 w 3474"/>
                <a:gd name="T43" fmla="*/ 2236 h 2385"/>
                <a:gd name="T44" fmla="*/ 3432 w 3474"/>
                <a:gd name="T45" fmla="*/ 2296 h 2385"/>
                <a:gd name="T46" fmla="*/ 3385 w 3474"/>
                <a:gd name="T47" fmla="*/ 2344 h 2385"/>
                <a:gd name="T48" fmla="*/ 3326 w 3474"/>
                <a:gd name="T49" fmla="*/ 2374 h 2385"/>
                <a:gd name="T50" fmla="*/ 3257 w 3474"/>
                <a:gd name="T51" fmla="*/ 2385 h 2385"/>
                <a:gd name="T52" fmla="*/ 3000 w 3474"/>
                <a:gd name="T53" fmla="*/ 2357 h 2385"/>
                <a:gd name="T54" fmla="*/ 3004 w 3474"/>
                <a:gd name="T55" fmla="*/ 2315 h 2385"/>
                <a:gd name="T56" fmla="*/ 3006 w 3474"/>
                <a:gd name="T57" fmla="*/ 2294 h 2385"/>
                <a:gd name="T58" fmla="*/ 3149 w 3474"/>
                <a:gd name="T59" fmla="*/ 2060 h 2385"/>
                <a:gd name="T60" fmla="*/ 325 w 3474"/>
                <a:gd name="T61" fmla="*/ 325 h 2385"/>
                <a:gd name="T62" fmla="*/ 1283 w 3474"/>
                <a:gd name="T63" fmla="*/ 2060 h 2385"/>
                <a:gd name="T64" fmla="*/ 1352 w 3474"/>
                <a:gd name="T65" fmla="*/ 2186 h 2385"/>
                <a:gd name="T66" fmla="*/ 1411 w 3474"/>
                <a:gd name="T67" fmla="*/ 2294 h 2385"/>
                <a:gd name="T68" fmla="*/ 1461 w 3474"/>
                <a:gd name="T69" fmla="*/ 2385 h 2385"/>
                <a:gd name="T70" fmla="*/ 182 w 3474"/>
                <a:gd name="T71" fmla="*/ 2383 h 2385"/>
                <a:gd name="T72" fmla="*/ 118 w 3474"/>
                <a:gd name="T73" fmla="*/ 2360 h 2385"/>
                <a:gd name="T74" fmla="*/ 63 w 3474"/>
                <a:gd name="T75" fmla="*/ 2322 h 2385"/>
                <a:gd name="T76" fmla="*/ 24 w 3474"/>
                <a:gd name="T77" fmla="*/ 2268 h 2385"/>
                <a:gd name="T78" fmla="*/ 3 w 3474"/>
                <a:gd name="T79" fmla="*/ 2204 h 2385"/>
                <a:gd name="T80" fmla="*/ 0 w 3474"/>
                <a:gd name="T81" fmla="*/ 217 h 2385"/>
                <a:gd name="T82" fmla="*/ 12 w 3474"/>
                <a:gd name="T83" fmla="*/ 148 h 2385"/>
                <a:gd name="T84" fmla="*/ 42 w 3474"/>
                <a:gd name="T85" fmla="*/ 89 h 2385"/>
                <a:gd name="T86" fmla="*/ 89 w 3474"/>
                <a:gd name="T87" fmla="*/ 42 h 2385"/>
                <a:gd name="T88" fmla="*/ 148 w 3474"/>
                <a:gd name="T89" fmla="*/ 11 h 2385"/>
                <a:gd name="T90" fmla="*/ 217 w 3474"/>
                <a:gd name="T91" fmla="*/ 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4" h="2385">
                  <a:moveTo>
                    <a:pt x="3310" y="1084"/>
                  </a:moveTo>
                  <a:lnTo>
                    <a:pt x="3286" y="1087"/>
                  </a:lnTo>
                  <a:lnTo>
                    <a:pt x="3262" y="1095"/>
                  </a:lnTo>
                  <a:lnTo>
                    <a:pt x="3242" y="1108"/>
                  </a:lnTo>
                  <a:lnTo>
                    <a:pt x="3226" y="1125"/>
                  </a:lnTo>
                  <a:lnTo>
                    <a:pt x="3213" y="1145"/>
                  </a:lnTo>
                  <a:lnTo>
                    <a:pt x="3205" y="1167"/>
                  </a:lnTo>
                  <a:lnTo>
                    <a:pt x="3201" y="1192"/>
                  </a:lnTo>
                  <a:lnTo>
                    <a:pt x="3205" y="1218"/>
                  </a:lnTo>
                  <a:lnTo>
                    <a:pt x="3213" y="1240"/>
                  </a:lnTo>
                  <a:lnTo>
                    <a:pt x="3226" y="1261"/>
                  </a:lnTo>
                  <a:lnTo>
                    <a:pt x="3242" y="1278"/>
                  </a:lnTo>
                  <a:lnTo>
                    <a:pt x="3262" y="1290"/>
                  </a:lnTo>
                  <a:lnTo>
                    <a:pt x="3286" y="1298"/>
                  </a:lnTo>
                  <a:lnTo>
                    <a:pt x="3310" y="1301"/>
                  </a:lnTo>
                  <a:lnTo>
                    <a:pt x="3335" y="1298"/>
                  </a:lnTo>
                  <a:lnTo>
                    <a:pt x="3358" y="1290"/>
                  </a:lnTo>
                  <a:lnTo>
                    <a:pt x="3378" y="1278"/>
                  </a:lnTo>
                  <a:lnTo>
                    <a:pt x="3395" y="1261"/>
                  </a:lnTo>
                  <a:lnTo>
                    <a:pt x="3408" y="1240"/>
                  </a:lnTo>
                  <a:lnTo>
                    <a:pt x="3416" y="1218"/>
                  </a:lnTo>
                  <a:lnTo>
                    <a:pt x="3418" y="1192"/>
                  </a:lnTo>
                  <a:lnTo>
                    <a:pt x="3416" y="1167"/>
                  </a:lnTo>
                  <a:lnTo>
                    <a:pt x="3408" y="1145"/>
                  </a:lnTo>
                  <a:lnTo>
                    <a:pt x="3395" y="1125"/>
                  </a:lnTo>
                  <a:lnTo>
                    <a:pt x="3378" y="1108"/>
                  </a:lnTo>
                  <a:lnTo>
                    <a:pt x="3358" y="1095"/>
                  </a:lnTo>
                  <a:lnTo>
                    <a:pt x="3335" y="1087"/>
                  </a:lnTo>
                  <a:lnTo>
                    <a:pt x="3310" y="1084"/>
                  </a:lnTo>
                  <a:close/>
                  <a:moveTo>
                    <a:pt x="217" y="0"/>
                  </a:moveTo>
                  <a:lnTo>
                    <a:pt x="3257" y="0"/>
                  </a:lnTo>
                  <a:lnTo>
                    <a:pt x="3292" y="2"/>
                  </a:lnTo>
                  <a:lnTo>
                    <a:pt x="3326" y="11"/>
                  </a:lnTo>
                  <a:lnTo>
                    <a:pt x="3356" y="24"/>
                  </a:lnTo>
                  <a:lnTo>
                    <a:pt x="3385" y="42"/>
                  </a:lnTo>
                  <a:lnTo>
                    <a:pt x="3411" y="63"/>
                  </a:lnTo>
                  <a:lnTo>
                    <a:pt x="3432" y="89"/>
                  </a:lnTo>
                  <a:lnTo>
                    <a:pt x="3450" y="117"/>
                  </a:lnTo>
                  <a:lnTo>
                    <a:pt x="3462" y="148"/>
                  </a:lnTo>
                  <a:lnTo>
                    <a:pt x="3471" y="182"/>
                  </a:lnTo>
                  <a:lnTo>
                    <a:pt x="3474" y="217"/>
                  </a:lnTo>
                  <a:lnTo>
                    <a:pt x="3474" y="2168"/>
                  </a:lnTo>
                  <a:lnTo>
                    <a:pt x="3471" y="2204"/>
                  </a:lnTo>
                  <a:lnTo>
                    <a:pt x="3462" y="2236"/>
                  </a:lnTo>
                  <a:lnTo>
                    <a:pt x="3450" y="2268"/>
                  </a:lnTo>
                  <a:lnTo>
                    <a:pt x="3432" y="2296"/>
                  </a:lnTo>
                  <a:lnTo>
                    <a:pt x="3411" y="2322"/>
                  </a:lnTo>
                  <a:lnTo>
                    <a:pt x="3385" y="2344"/>
                  </a:lnTo>
                  <a:lnTo>
                    <a:pt x="3356" y="2360"/>
                  </a:lnTo>
                  <a:lnTo>
                    <a:pt x="3326" y="2374"/>
                  </a:lnTo>
                  <a:lnTo>
                    <a:pt x="3292" y="2383"/>
                  </a:lnTo>
                  <a:lnTo>
                    <a:pt x="3257" y="2385"/>
                  </a:lnTo>
                  <a:lnTo>
                    <a:pt x="2996" y="2385"/>
                  </a:lnTo>
                  <a:lnTo>
                    <a:pt x="3000" y="2357"/>
                  </a:lnTo>
                  <a:lnTo>
                    <a:pt x="3002" y="2334"/>
                  </a:lnTo>
                  <a:lnTo>
                    <a:pt x="3004" y="2315"/>
                  </a:lnTo>
                  <a:lnTo>
                    <a:pt x="3006" y="2302"/>
                  </a:lnTo>
                  <a:lnTo>
                    <a:pt x="3006" y="2294"/>
                  </a:lnTo>
                  <a:lnTo>
                    <a:pt x="3006" y="2060"/>
                  </a:lnTo>
                  <a:lnTo>
                    <a:pt x="3149" y="2060"/>
                  </a:lnTo>
                  <a:lnTo>
                    <a:pt x="3149" y="325"/>
                  </a:lnTo>
                  <a:lnTo>
                    <a:pt x="325" y="325"/>
                  </a:lnTo>
                  <a:lnTo>
                    <a:pt x="325" y="2060"/>
                  </a:lnTo>
                  <a:lnTo>
                    <a:pt x="1283" y="2060"/>
                  </a:lnTo>
                  <a:lnTo>
                    <a:pt x="1319" y="2125"/>
                  </a:lnTo>
                  <a:lnTo>
                    <a:pt x="1352" y="2186"/>
                  </a:lnTo>
                  <a:lnTo>
                    <a:pt x="1382" y="2243"/>
                  </a:lnTo>
                  <a:lnTo>
                    <a:pt x="1411" y="2294"/>
                  </a:lnTo>
                  <a:lnTo>
                    <a:pt x="1437" y="2342"/>
                  </a:lnTo>
                  <a:lnTo>
                    <a:pt x="1461" y="2385"/>
                  </a:lnTo>
                  <a:lnTo>
                    <a:pt x="217" y="2385"/>
                  </a:lnTo>
                  <a:lnTo>
                    <a:pt x="182" y="2383"/>
                  </a:lnTo>
                  <a:lnTo>
                    <a:pt x="148" y="2374"/>
                  </a:lnTo>
                  <a:lnTo>
                    <a:pt x="118" y="2360"/>
                  </a:lnTo>
                  <a:lnTo>
                    <a:pt x="89" y="2344"/>
                  </a:lnTo>
                  <a:lnTo>
                    <a:pt x="63" y="2322"/>
                  </a:lnTo>
                  <a:lnTo>
                    <a:pt x="42" y="2296"/>
                  </a:lnTo>
                  <a:lnTo>
                    <a:pt x="24" y="2268"/>
                  </a:lnTo>
                  <a:lnTo>
                    <a:pt x="12" y="2236"/>
                  </a:lnTo>
                  <a:lnTo>
                    <a:pt x="3" y="2204"/>
                  </a:lnTo>
                  <a:lnTo>
                    <a:pt x="0" y="2168"/>
                  </a:lnTo>
                  <a:lnTo>
                    <a:pt x="0" y="217"/>
                  </a:lnTo>
                  <a:lnTo>
                    <a:pt x="3" y="182"/>
                  </a:lnTo>
                  <a:lnTo>
                    <a:pt x="12" y="148"/>
                  </a:lnTo>
                  <a:lnTo>
                    <a:pt x="24" y="117"/>
                  </a:lnTo>
                  <a:lnTo>
                    <a:pt x="42" y="89"/>
                  </a:lnTo>
                  <a:lnTo>
                    <a:pt x="63" y="63"/>
                  </a:lnTo>
                  <a:lnTo>
                    <a:pt x="89" y="42"/>
                  </a:lnTo>
                  <a:lnTo>
                    <a:pt x="118" y="24"/>
                  </a:lnTo>
                  <a:lnTo>
                    <a:pt x="148" y="11"/>
                  </a:lnTo>
                  <a:lnTo>
                    <a:pt x="182" y="2"/>
                  </a:lnTo>
                  <a:lnTo>
                    <a:pt x="2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1042" y="2246"/>
              <a:ext cx="514" cy="733"/>
            </a:xfrm>
            <a:custGeom>
              <a:avLst/>
              <a:gdLst>
                <a:gd name="T0" fmla="*/ 588 w 1542"/>
                <a:gd name="T1" fmla="*/ 3 h 2200"/>
                <a:gd name="T2" fmla="*/ 653 w 1542"/>
                <a:gd name="T3" fmla="*/ 39 h 2200"/>
                <a:gd name="T4" fmla="*/ 689 w 1542"/>
                <a:gd name="T5" fmla="*/ 104 h 2200"/>
                <a:gd name="T6" fmla="*/ 699 w 1542"/>
                <a:gd name="T7" fmla="*/ 866 h 2200"/>
                <a:gd name="T8" fmla="*/ 710 w 1542"/>
                <a:gd name="T9" fmla="*/ 701 h 2200"/>
                <a:gd name="T10" fmla="*/ 756 w 1542"/>
                <a:gd name="T11" fmla="*/ 644 h 2200"/>
                <a:gd name="T12" fmla="*/ 829 w 1542"/>
                <a:gd name="T13" fmla="*/ 622 h 2200"/>
                <a:gd name="T14" fmla="*/ 891 w 1542"/>
                <a:gd name="T15" fmla="*/ 632 h 2200"/>
                <a:gd name="T16" fmla="*/ 948 w 1542"/>
                <a:gd name="T17" fmla="*/ 678 h 2200"/>
                <a:gd name="T18" fmla="*/ 970 w 1542"/>
                <a:gd name="T19" fmla="*/ 751 h 2200"/>
                <a:gd name="T20" fmla="*/ 985 w 1542"/>
                <a:gd name="T21" fmla="*/ 751 h 2200"/>
                <a:gd name="T22" fmla="*/ 1008 w 1542"/>
                <a:gd name="T23" fmla="*/ 678 h 2200"/>
                <a:gd name="T24" fmla="*/ 1064 w 1542"/>
                <a:gd name="T25" fmla="*/ 632 h 2200"/>
                <a:gd name="T26" fmla="*/ 1127 w 1542"/>
                <a:gd name="T27" fmla="*/ 622 h 2200"/>
                <a:gd name="T28" fmla="*/ 1199 w 1542"/>
                <a:gd name="T29" fmla="*/ 644 h 2200"/>
                <a:gd name="T30" fmla="*/ 1247 w 1542"/>
                <a:gd name="T31" fmla="*/ 701 h 2200"/>
                <a:gd name="T32" fmla="*/ 1256 w 1542"/>
                <a:gd name="T33" fmla="*/ 866 h 2200"/>
                <a:gd name="T34" fmla="*/ 1275 w 1542"/>
                <a:gd name="T35" fmla="*/ 725 h 2200"/>
                <a:gd name="T36" fmla="*/ 1310 w 1542"/>
                <a:gd name="T37" fmla="*/ 660 h 2200"/>
                <a:gd name="T38" fmla="*/ 1375 w 1542"/>
                <a:gd name="T39" fmla="*/ 625 h 2200"/>
                <a:gd name="T40" fmla="*/ 1439 w 1542"/>
                <a:gd name="T41" fmla="*/ 625 h 2200"/>
                <a:gd name="T42" fmla="*/ 1504 w 1542"/>
                <a:gd name="T43" fmla="*/ 660 h 2200"/>
                <a:gd name="T44" fmla="*/ 1539 w 1542"/>
                <a:gd name="T45" fmla="*/ 725 h 2200"/>
                <a:gd name="T46" fmla="*/ 1542 w 1542"/>
                <a:gd name="T47" fmla="*/ 1702 h 2200"/>
                <a:gd name="T48" fmla="*/ 1537 w 1542"/>
                <a:gd name="T49" fmla="*/ 1753 h 2200"/>
                <a:gd name="T50" fmla="*/ 1517 w 1542"/>
                <a:gd name="T51" fmla="*/ 1841 h 2200"/>
                <a:gd name="T52" fmla="*/ 1472 w 1542"/>
                <a:gd name="T53" fmla="*/ 1948 h 2200"/>
                <a:gd name="T54" fmla="*/ 1423 w 1542"/>
                <a:gd name="T55" fmla="*/ 2019 h 2200"/>
                <a:gd name="T56" fmla="*/ 1355 w 1542"/>
                <a:gd name="T57" fmla="*/ 2086 h 2200"/>
                <a:gd name="T58" fmla="*/ 1260 w 1542"/>
                <a:gd name="T59" fmla="*/ 2144 h 2200"/>
                <a:gd name="T60" fmla="*/ 1137 w 1542"/>
                <a:gd name="T61" fmla="*/ 2185 h 2200"/>
                <a:gd name="T62" fmla="*/ 980 w 1542"/>
                <a:gd name="T63" fmla="*/ 2200 h 2200"/>
                <a:gd name="T64" fmla="*/ 919 w 1542"/>
                <a:gd name="T65" fmla="*/ 2198 h 2200"/>
                <a:gd name="T66" fmla="*/ 764 w 1542"/>
                <a:gd name="T67" fmla="*/ 2175 h 2200"/>
                <a:gd name="T68" fmla="*/ 644 w 1542"/>
                <a:gd name="T69" fmla="*/ 2131 h 2200"/>
                <a:gd name="T70" fmla="*/ 556 w 1542"/>
                <a:gd name="T71" fmla="*/ 2076 h 2200"/>
                <a:gd name="T72" fmla="*/ 495 w 1542"/>
                <a:gd name="T73" fmla="*/ 2017 h 2200"/>
                <a:gd name="T74" fmla="*/ 457 w 1542"/>
                <a:gd name="T75" fmla="*/ 1963 h 2200"/>
                <a:gd name="T76" fmla="*/ 436 w 1542"/>
                <a:gd name="T77" fmla="*/ 1923 h 2200"/>
                <a:gd name="T78" fmla="*/ 424 w 1542"/>
                <a:gd name="T79" fmla="*/ 1901 h 2200"/>
                <a:gd name="T80" fmla="*/ 390 w 1542"/>
                <a:gd name="T81" fmla="*/ 1841 h 2200"/>
                <a:gd name="T82" fmla="*/ 340 w 1542"/>
                <a:gd name="T83" fmla="*/ 1754 h 2200"/>
                <a:gd name="T84" fmla="*/ 279 w 1542"/>
                <a:gd name="T85" fmla="*/ 1648 h 2200"/>
                <a:gd name="T86" fmla="*/ 215 w 1542"/>
                <a:gd name="T87" fmla="*/ 1533 h 2200"/>
                <a:gd name="T88" fmla="*/ 151 w 1542"/>
                <a:gd name="T89" fmla="*/ 1420 h 2200"/>
                <a:gd name="T90" fmla="*/ 93 w 1542"/>
                <a:gd name="T91" fmla="*/ 1318 h 2200"/>
                <a:gd name="T92" fmla="*/ 47 w 1542"/>
                <a:gd name="T93" fmla="*/ 1235 h 2200"/>
                <a:gd name="T94" fmla="*/ 13 w 1542"/>
                <a:gd name="T95" fmla="*/ 1165 h 2200"/>
                <a:gd name="T96" fmla="*/ 0 w 1542"/>
                <a:gd name="T97" fmla="*/ 1081 h 2200"/>
                <a:gd name="T98" fmla="*/ 30 w 1542"/>
                <a:gd name="T99" fmla="*/ 1017 h 2200"/>
                <a:gd name="T100" fmla="*/ 86 w 1542"/>
                <a:gd name="T101" fmla="*/ 984 h 2200"/>
                <a:gd name="T102" fmla="*/ 161 w 1542"/>
                <a:gd name="T103" fmla="*/ 984 h 2200"/>
                <a:gd name="T104" fmla="*/ 230 w 1542"/>
                <a:gd name="T105" fmla="*/ 1025 h 2200"/>
                <a:gd name="T106" fmla="*/ 300 w 1542"/>
                <a:gd name="T107" fmla="*/ 1107 h 2200"/>
                <a:gd name="T108" fmla="*/ 386 w 1542"/>
                <a:gd name="T109" fmla="*/ 1216 h 2200"/>
                <a:gd name="T110" fmla="*/ 422 w 1542"/>
                <a:gd name="T111" fmla="*/ 104 h 2200"/>
                <a:gd name="T112" fmla="*/ 457 w 1542"/>
                <a:gd name="T113" fmla="*/ 39 h 2200"/>
                <a:gd name="T114" fmla="*/ 523 w 1542"/>
                <a:gd name="T115" fmla="*/ 3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42" h="2200">
                  <a:moveTo>
                    <a:pt x="549" y="0"/>
                  </a:moveTo>
                  <a:lnTo>
                    <a:pt x="561" y="0"/>
                  </a:lnTo>
                  <a:lnTo>
                    <a:pt x="588" y="3"/>
                  </a:lnTo>
                  <a:lnTo>
                    <a:pt x="612" y="11"/>
                  </a:lnTo>
                  <a:lnTo>
                    <a:pt x="634" y="23"/>
                  </a:lnTo>
                  <a:lnTo>
                    <a:pt x="653" y="39"/>
                  </a:lnTo>
                  <a:lnTo>
                    <a:pt x="669" y="58"/>
                  </a:lnTo>
                  <a:lnTo>
                    <a:pt x="681" y="80"/>
                  </a:lnTo>
                  <a:lnTo>
                    <a:pt x="689" y="104"/>
                  </a:lnTo>
                  <a:lnTo>
                    <a:pt x="691" y="131"/>
                  </a:lnTo>
                  <a:lnTo>
                    <a:pt x="691" y="866"/>
                  </a:lnTo>
                  <a:lnTo>
                    <a:pt x="699" y="866"/>
                  </a:lnTo>
                  <a:lnTo>
                    <a:pt x="699" y="751"/>
                  </a:lnTo>
                  <a:lnTo>
                    <a:pt x="702" y="725"/>
                  </a:lnTo>
                  <a:lnTo>
                    <a:pt x="710" y="701"/>
                  </a:lnTo>
                  <a:lnTo>
                    <a:pt x="721" y="678"/>
                  </a:lnTo>
                  <a:lnTo>
                    <a:pt x="737" y="660"/>
                  </a:lnTo>
                  <a:lnTo>
                    <a:pt x="756" y="644"/>
                  </a:lnTo>
                  <a:lnTo>
                    <a:pt x="778" y="632"/>
                  </a:lnTo>
                  <a:lnTo>
                    <a:pt x="802" y="625"/>
                  </a:lnTo>
                  <a:lnTo>
                    <a:pt x="829" y="622"/>
                  </a:lnTo>
                  <a:lnTo>
                    <a:pt x="841" y="622"/>
                  </a:lnTo>
                  <a:lnTo>
                    <a:pt x="867" y="625"/>
                  </a:lnTo>
                  <a:lnTo>
                    <a:pt x="891" y="632"/>
                  </a:lnTo>
                  <a:lnTo>
                    <a:pt x="913" y="644"/>
                  </a:lnTo>
                  <a:lnTo>
                    <a:pt x="932" y="660"/>
                  </a:lnTo>
                  <a:lnTo>
                    <a:pt x="948" y="678"/>
                  </a:lnTo>
                  <a:lnTo>
                    <a:pt x="959" y="701"/>
                  </a:lnTo>
                  <a:lnTo>
                    <a:pt x="967" y="725"/>
                  </a:lnTo>
                  <a:lnTo>
                    <a:pt x="970" y="751"/>
                  </a:lnTo>
                  <a:lnTo>
                    <a:pt x="970" y="866"/>
                  </a:lnTo>
                  <a:lnTo>
                    <a:pt x="985" y="866"/>
                  </a:lnTo>
                  <a:lnTo>
                    <a:pt x="985" y="751"/>
                  </a:lnTo>
                  <a:lnTo>
                    <a:pt x="989" y="725"/>
                  </a:lnTo>
                  <a:lnTo>
                    <a:pt x="996" y="701"/>
                  </a:lnTo>
                  <a:lnTo>
                    <a:pt x="1008" y="678"/>
                  </a:lnTo>
                  <a:lnTo>
                    <a:pt x="1023" y="660"/>
                  </a:lnTo>
                  <a:lnTo>
                    <a:pt x="1042" y="644"/>
                  </a:lnTo>
                  <a:lnTo>
                    <a:pt x="1064" y="632"/>
                  </a:lnTo>
                  <a:lnTo>
                    <a:pt x="1089" y="625"/>
                  </a:lnTo>
                  <a:lnTo>
                    <a:pt x="1115" y="622"/>
                  </a:lnTo>
                  <a:lnTo>
                    <a:pt x="1127" y="622"/>
                  </a:lnTo>
                  <a:lnTo>
                    <a:pt x="1153" y="625"/>
                  </a:lnTo>
                  <a:lnTo>
                    <a:pt x="1177" y="632"/>
                  </a:lnTo>
                  <a:lnTo>
                    <a:pt x="1199" y="644"/>
                  </a:lnTo>
                  <a:lnTo>
                    <a:pt x="1218" y="660"/>
                  </a:lnTo>
                  <a:lnTo>
                    <a:pt x="1234" y="678"/>
                  </a:lnTo>
                  <a:lnTo>
                    <a:pt x="1247" y="701"/>
                  </a:lnTo>
                  <a:lnTo>
                    <a:pt x="1254" y="725"/>
                  </a:lnTo>
                  <a:lnTo>
                    <a:pt x="1256" y="751"/>
                  </a:lnTo>
                  <a:lnTo>
                    <a:pt x="1256" y="866"/>
                  </a:lnTo>
                  <a:lnTo>
                    <a:pt x="1272" y="866"/>
                  </a:lnTo>
                  <a:lnTo>
                    <a:pt x="1272" y="751"/>
                  </a:lnTo>
                  <a:lnTo>
                    <a:pt x="1275" y="725"/>
                  </a:lnTo>
                  <a:lnTo>
                    <a:pt x="1282" y="701"/>
                  </a:lnTo>
                  <a:lnTo>
                    <a:pt x="1294" y="678"/>
                  </a:lnTo>
                  <a:lnTo>
                    <a:pt x="1310" y="660"/>
                  </a:lnTo>
                  <a:lnTo>
                    <a:pt x="1329" y="644"/>
                  </a:lnTo>
                  <a:lnTo>
                    <a:pt x="1351" y="632"/>
                  </a:lnTo>
                  <a:lnTo>
                    <a:pt x="1375" y="625"/>
                  </a:lnTo>
                  <a:lnTo>
                    <a:pt x="1401" y="622"/>
                  </a:lnTo>
                  <a:lnTo>
                    <a:pt x="1413" y="622"/>
                  </a:lnTo>
                  <a:lnTo>
                    <a:pt x="1439" y="625"/>
                  </a:lnTo>
                  <a:lnTo>
                    <a:pt x="1463" y="632"/>
                  </a:lnTo>
                  <a:lnTo>
                    <a:pt x="1486" y="644"/>
                  </a:lnTo>
                  <a:lnTo>
                    <a:pt x="1504" y="660"/>
                  </a:lnTo>
                  <a:lnTo>
                    <a:pt x="1520" y="678"/>
                  </a:lnTo>
                  <a:lnTo>
                    <a:pt x="1532" y="701"/>
                  </a:lnTo>
                  <a:lnTo>
                    <a:pt x="1539" y="725"/>
                  </a:lnTo>
                  <a:lnTo>
                    <a:pt x="1542" y="751"/>
                  </a:lnTo>
                  <a:lnTo>
                    <a:pt x="1542" y="1698"/>
                  </a:lnTo>
                  <a:lnTo>
                    <a:pt x="1542" y="1702"/>
                  </a:lnTo>
                  <a:lnTo>
                    <a:pt x="1541" y="1714"/>
                  </a:lnTo>
                  <a:lnTo>
                    <a:pt x="1540" y="1731"/>
                  </a:lnTo>
                  <a:lnTo>
                    <a:pt x="1537" y="1753"/>
                  </a:lnTo>
                  <a:lnTo>
                    <a:pt x="1533" y="1779"/>
                  </a:lnTo>
                  <a:lnTo>
                    <a:pt x="1527" y="1809"/>
                  </a:lnTo>
                  <a:lnTo>
                    <a:pt x="1517" y="1841"/>
                  </a:lnTo>
                  <a:lnTo>
                    <a:pt x="1506" y="1876"/>
                  </a:lnTo>
                  <a:lnTo>
                    <a:pt x="1491" y="1912"/>
                  </a:lnTo>
                  <a:lnTo>
                    <a:pt x="1472" y="1948"/>
                  </a:lnTo>
                  <a:lnTo>
                    <a:pt x="1458" y="1972"/>
                  </a:lnTo>
                  <a:lnTo>
                    <a:pt x="1442" y="1996"/>
                  </a:lnTo>
                  <a:lnTo>
                    <a:pt x="1423" y="2019"/>
                  </a:lnTo>
                  <a:lnTo>
                    <a:pt x="1403" y="2042"/>
                  </a:lnTo>
                  <a:lnTo>
                    <a:pt x="1380" y="2065"/>
                  </a:lnTo>
                  <a:lnTo>
                    <a:pt x="1355" y="2086"/>
                  </a:lnTo>
                  <a:lnTo>
                    <a:pt x="1327" y="2107"/>
                  </a:lnTo>
                  <a:lnTo>
                    <a:pt x="1295" y="2126"/>
                  </a:lnTo>
                  <a:lnTo>
                    <a:pt x="1260" y="2144"/>
                  </a:lnTo>
                  <a:lnTo>
                    <a:pt x="1222" y="2160"/>
                  </a:lnTo>
                  <a:lnTo>
                    <a:pt x="1181" y="2173"/>
                  </a:lnTo>
                  <a:lnTo>
                    <a:pt x="1137" y="2185"/>
                  </a:lnTo>
                  <a:lnTo>
                    <a:pt x="1089" y="2192"/>
                  </a:lnTo>
                  <a:lnTo>
                    <a:pt x="1036" y="2198"/>
                  </a:lnTo>
                  <a:lnTo>
                    <a:pt x="980" y="2200"/>
                  </a:lnTo>
                  <a:lnTo>
                    <a:pt x="980" y="2185"/>
                  </a:lnTo>
                  <a:lnTo>
                    <a:pt x="980" y="2200"/>
                  </a:lnTo>
                  <a:lnTo>
                    <a:pt x="919" y="2198"/>
                  </a:lnTo>
                  <a:lnTo>
                    <a:pt x="863" y="2193"/>
                  </a:lnTo>
                  <a:lnTo>
                    <a:pt x="812" y="2185"/>
                  </a:lnTo>
                  <a:lnTo>
                    <a:pt x="764" y="2175"/>
                  </a:lnTo>
                  <a:lnTo>
                    <a:pt x="720" y="2162"/>
                  </a:lnTo>
                  <a:lnTo>
                    <a:pt x="680" y="2147"/>
                  </a:lnTo>
                  <a:lnTo>
                    <a:pt x="644" y="2131"/>
                  </a:lnTo>
                  <a:lnTo>
                    <a:pt x="612" y="2114"/>
                  </a:lnTo>
                  <a:lnTo>
                    <a:pt x="582" y="2096"/>
                  </a:lnTo>
                  <a:lnTo>
                    <a:pt x="556" y="2076"/>
                  </a:lnTo>
                  <a:lnTo>
                    <a:pt x="533" y="2057"/>
                  </a:lnTo>
                  <a:lnTo>
                    <a:pt x="513" y="2037"/>
                  </a:lnTo>
                  <a:lnTo>
                    <a:pt x="495" y="2017"/>
                  </a:lnTo>
                  <a:lnTo>
                    <a:pt x="480" y="1998"/>
                  </a:lnTo>
                  <a:lnTo>
                    <a:pt x="468" y="1980"/>
                  </a:lnTo>
                  <a:lnTo>
                    <a:pt x="457" y="1963"/>
                  </a:lnTo>
                  <a:lnTo>
                    <a:pt x="449" y="1948"/>
                  </a:lnTo>
                  <a:lnTo>
                    <a:pt x="441" y="1935"/>
                  </a:lnTo>
                  <a:lnTo>
                    <a:pt x="436" y="1923"/>
                  </a:lnTo>
                  <a:lnTo>
                    <a:pt x="435" y="1920"/>
                  </a:lnTo>
                  <a:lnTo>
                    <a:pt x="431" y="1913"/>
                  </a:lnTo>
                  <a:lnTo>
                    <a:pt x="424" y="1901"/>
                  </a:lnTo>
                  <a:lnTo>
                    <a:pt x="415" y="1884"/>
                  </a:lnTo>
                  <a:lnTo>
                    <a:pt x="403" y="1864"/>
                  </a:lnTo>
                  <a:lnTo>
                    <a:pt x="390" y="1841"/>
                  </a:lnTo>
                  <a:lnTo>
                    <a:pt x="375" y="1815"/>
                  </a:lnTo>
                  <a:lnTo>
                    <a:pt x="358" y="1786"/>
                  </a:lnTo>
                  <a:lnTo>
                    <a:pt x="340" y="1754"/>
                  </a:lnTo>
                  <a:lnTo>
                    <a:pt x="320" y="1720"/>
                  </a:lnTo>
                  <a:lnTo>
                    <a:pt x="300" y="1685"/>
                  </a:lnTo>
                  <a:lnTo>
                    <a:pt x="279" y="1648"/>
                  </a:lnTo>
                  <a:lnTo>
                    <a:pt x="258" y="1610"/>
                  </a:lnTo>
                  <a:lnTo>
                    <a:pt x="236" y="1572"/>
                  </a:lnTo>
                  <a:lnTo>
                    <a:pt x="215" y="1533"/>
                  </a:lnTo>
                  <a:lnTo>
                    <a:pt x="193" y="1495"/>
                  </a:lnTo>
                  <a:lnTo>
                    <a:pt x="172" y="1457"/>
                  </a:lnTo>
                  <a:lnTo>
                    <a:pt x="151" y="1420"/>
                  </a:lnTo>
                  <a:lnTo>
                    <a:pt x="131" y="1384"/>
                  </a:lnTo>
                  <a:lnTo>
                    <a:pt x="111" y="1349"/>
                  </a:lnTo>
                  <a:lnTo>
                    <a:pt x="93" y="1318"/>
                  </a:lnTo>
                  <a:lnTo>
                    <a:pt x="76" y="1287"/>
                  </a:lnTo>
                  <a:lnTo>
                    <a:pt x="61" y="1260"/>
                  </a:lnTo>
                  <a:lnTo>
                    <a:pt x="47" y="1235"/>
                  </a:lnTo>
                  <a:lnTo>
                    <a:pt x="36" y="1214"/>
                  </a:lnTo>
                  <a:lnTo>
                    <a:pt x="26" y="1196"/>
                  </a:lnTo>
                  <a:lnTo>
                    <a:pt x="13" y="1165"/>
                  </a:lnTo>
                  <a:lnTo>
                    <a:pt x="4" y="1136"/>
                  </a:lnTo>
                  <a:lnTo>
                    <a:pt x="0" y="1107"/>
                  </a:lnTo>
                  <a:lnTo>
                    <a:pt x="0" y="1081"/>
                  </a:lnTo>
                  <a:lnTo>
                    <a:pt x="5" y="1056"/>
                  </a:lnTo>
                  <a:lnTo>
                    <a:pt x="16" y="1034"/>
                  </a:lnTo>
                  <a:lnTo>
                    <a:pt x="30" y="1017"/>
                  </a:lnTo>
                  <a:lnTo>
                    <a:pt x="45" y="1002"/>
                  </a:lnTo>
                  <a:lnTo>
                    <a:pt x="65" y="992"/>
                  </a:lnTo>
                  <a:lnTo>
                    <a:pt x="86" y="984"/>
                  </a:lnTo>
                  <a:lnTo>
                    <a:pt x="111" y="980"/>
                  </a:lnTo>
                  <a:lnTo>
                    <a:pt x="135" y="980"/>
                  </a:lnTo>
                  <a:lnTo>
                    <a:pt x="161" y="984"/>
                  </a:lnTo>
                  <a:lnTo>
                    <a:pt x="184" y="993"/>
                  </a:lnTo>
                  <a:lnTo>
                    <a:pt x="206" y="1006"/>
                  </a:lnTo>
                  <a:lnTo>
                    <a:pt x="230" y="1025"/>
                  </a:lnTo>
                  <a:lnTo>
                    <a:pt x="253" y="1050"/>
                  </a:lnTo>
                  <a:lnTo>
                    <a:pt x="276" y="1077"/>
                  </a:lnTo>
                  <a:lnTo>
                    <a:pt x="300" y="1107"/>
                  </a:lnTo>
                  <a:lnTo>
                    <a:pt x="326" y="1141"/>
                  </a:lnTo>
                  <a:lnTo>
                    <a:pt x="355" y="1178"/>
                  </a:lnTo>
                  <a:lnTo>
                    <a:pt x="386" y="1216"/>
                  </a:lnTo>
                  <a:lnTo>
                    <a:pt x="419" y="1255"/>
                  </a:lnTo>
                  <a:lnTo>
                    <a:pt x="419" y="131"/>
                  </a:lnTo>
                  <a:lnTo>
                    <a:pt x="422" y="104"/>
                  </a:lnTo>
                  <a:lnTo>
                    <a:pt x="430" y="80"/>
                  </a:lnTo>
                  <a:lnTo>
                    <a:pt x="441" y="58"/>
                  </a:lnTo>
                  <a:lnTo>
                    <a:pt x="457" y="39"/>
                  </a:lnTo>
                  <a:lnTo>
                    <a:pt x="477" y="22"/>
                  </a:lnTo>
                  <a:lnTo>
                    <a:pt x="498" y="11"/>
                  </a:lnTo>
                  <a:lnTo>
                    <a:pt x="523" y="3"/>
                  </a:lnTo>
                  <a:lnTo>
                    <a:pt x="5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63919" y="516023"/>
            <a:ext cx="7528081" cy="5856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80" y="2036591"/>
            <a:ext cx="4417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</a:rPr>
              <a:t>Quick and effective means to share documents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280" y="-22818"/>
            <a:ext cx="2034051" cy="1890958"/>
            <a:chOff x="1028700" y="-1"/>
            <a:chExt cx="3043239" cy="3171825"/>
          </a:xfrm>
          <a:solidFill>
            <a:schemeClr val="accent2"/>
          </a:solidFill>
        </p:grpSpPr>
        <p:sp>
          <p:nvSpPr>
            <p:cNvPr id="9" name="Rectangle 8"/>
            <p:cNvSpPr/>
            <p:nvPr/>
          </p:nvSpPr>
          <p:spPr>
            <a:xfrm>
              <a:off x="1028700" y="-1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677" y="-22818"/>
            <a:ext cx="1868778" cy="1769900"/>
            <a:chOff x="1028700" y="0"/>
            <a:chExt cx="3043239" cy="3171824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2979" y="205467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04040"/>
                </a:solidFill>
                <a:latin typeface="Arial Black" panose="020B0A04020102020204" pitchFamily="34" charset="0"/>
              </a:rPr>
              <a:t>05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92861" y="4045171"/>
            <a:ext cx="3767768" cy="0"/>
          </a:xfrm>
          <a:prstGeom prst="line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sp>
        <p:nvSpPr>
          <p:cNvPr id="15" name="Freeform 12"/>
          <p:cNvSpPr>
            <a:spLocks noEditPoints="1"/>
          </p:cNvSpPr>
          <p:nvPr/>
        </p:nvSpPr>
        <p:spPr bwMode="auto">
          <a:xfrm>
            <a:off x="442979" y="4374709"/>
            <a:ext cx="1111570" cy="964734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08715" y="516023"/>
            <a:ext cx="7783285" cy="5856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9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-26632"/>
            <a:ext cx="12223261" cy="68846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2" y="2917070"/>
            <a:ext cx="12223261" cy="1015663"/>
          </a:xfrm>
          <a:prstGeom prst="rect">
            <a:avLst/>
          </a:prstGeom>
          <a:solidFill>
            <a:srgbClr val="6DCF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Present problem in the system</a:t>
            </a:r>
          </a:p>
        </p:txBody>
      </p:sp>
    </p:spTree>
    <p:extLst>
      <p:ext uri="{BB962C8B-B14F-4D97-AF65-F5344CB8AC3E}">
        <p14:creationId xmlns:p14="http://schemas.microsoft.com/office/powerpoint/2010/main" val="46969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9" r="21696"/>
          <a:stretch/>
        </p:blipFill>
        <p:spPr>
          <a:xfrm>
            <a:off x="4084320" y="0"/>
            <a:ext cx="810768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rgbClr val="F1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Time and cost</a:t>
            </a:r>
          </a:p>
        </p:txBody>
      </p:sp>
    </p:spTree>
    <p:extLst>
      <p:ext uri="{BB962C8B-B14F-4D97-AF65-F5344CB8AC3E}">
        <p14:creationId xmlns:p14="http://schemas.microsoft.com/office/powerpoint/2010/main" val="22914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r="26074"/>
          <a:stretch/>
        </p:blipFill>
        <p:spPr>
          <a:xfrm>
            <a:off x="4003040" y="0"/>
            <a:ext cx="8188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rgbClr val="47B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Manual and </a:t>
            </a:r>
          </a:p>
          <a:p>
            <a:pPr algn="ctr"/>
            <a:r>
              <a:rPr lang="en-US" sz="4400" b="1" dirty="0"/>
              <a:t>redundant effort</a:t>
            </a:r>
          </a:p>
        </p:txBody>
      </p:sp>
    </p:spTree>
    <p:extLst>
      <p:ext uri="{BB962C8B-B14F-4D97-AF65-F5344CB8AC3E}">
        <p14:creationId xmlns:p14="http://schemas.microsoft.com/office/powerpoint/2010/main" val="32249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r="26166"/>
          <a:stretch/>
        </p:blipFill>
        <p:spPr>
          <a:xfrm>
            <a:off x="-15240" y="0"/>
            <a:ext cx="1222248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Operation overheads</a:t>
            </a:r>
          </a:p>
        </p:txBody>
      </p:sp>
    </p:spTree>
    <p:extLst>
      <p:ext uri="{BB962C8B-B14F-4D97-AF65-F5344CB8AC3E}">
        <p14:creationId xmlns:p14="http://schemas.microsoft.com/office/powerpoint/2010/main" val="277368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Payment delays due to </a:t>
            </a:r>
          </a:p>
          <a:p>
            <a:pPr algn="ctr"/>
            <a:r>
              <a:rPr lang="en-US" sz="4400" b="1" dirty="0"/>
              <a:t>non-compliance of documents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68800" y="0"/>
            <a:ext cx="7823200" cy="6858000"/>
            <a:chOff x="4368800" y="0"/>
            <a:chExt cx="7823200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4368800" y="0"/>
              <a:ext cx="7823200" cy="6858000"/>
              <a:chOff x="4368800" y="0"/>
              <a:chExt cx="7823200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65" b="2467"/>
              <a:stretch/>
            </p:blipFill>
            <p:spPr>
              <a:xfrm>
                <a:off x="4368800" y="0"/>
                <a:ext cx="7823200" cy="68580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 rot="18909237">
                <a:off x="7445711" y="406900"/>
                <a:ext cx="1475631" cy="743703"/>
              </a:xfrm>
              <a:prstGeom prst="rect">
                <a:avLst/>
              </a:prstGeom>
              <a:solidFill>
                <a:srgbClr val="BDE0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8909237">
                <a:off x="8601034" y="482864"/>
                <a:ext cx="1475631" cy="221593"/>
              </a:xfrm>
              <a:prstGeom prst="rect">
                <a:avLst/>
              </a:prstGeom>
              <a:solidFill>
                <a:srgbClr val="BDE0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8909237">
                <a:off x="9237000" y="498189"/>
                <a:ext cx="690520" cy="190941"/>
              </a:xfrm>
              <a:prstGeom prst="rect">
                <a:avLst/>
              </a:prstGeom>
              <a:solidFill>
                <a:srgbClr val="BDE0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19745551">
                <a:off x="9603873" y="756281"/>
                <a:ext cx="1042511" cy="431704"/>
              </a:xfrm>
              <a:prstGeom prst="rect">
                <a:avLst/>
              </a:prstGeom>
              <a:solidFill>
                <a:srgbClr val="BDE0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39433" y="972133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00624" y="1481997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455004" y="1280450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227620" y="1968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33280" y="153117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1178871" y="411864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278238" y="1562707"/>
                <a:ext cx="258747" cy="258747"/>
              </a:xfrm>
              <a:prstGeom prst="ellipse">
                <a:avLst/>
              </a:prstGeom>
              <a:solidFill>
                <a:srgbClr val="8CB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9027687">
              <a:off x="7993342" y="255112"/>
              <a:ext cx="4972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₹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9027687">
              <a:off x="9094032" y="243637"/>
              <a:ext cx="4972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₹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19559653">
              <a:off x="9886605" y="535915"/>
              <a:ext cx="4972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6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 b="25212"/>
          <a:stretch/>
        </p:blipFill>
        <p:spPr>
          <a:xfrm>
            <a:off x="-1" y="-26633"/>
            <a:ext cx="12223261" cy="68846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4186" y="776361"/>
            <a:ext cx="2792513" cy="1735176"/>
            <a:chOff x="71020" y="79899"/>
            <a:chExt cx="2228297" cy="1384591"/>
          </a:xfrm>
        </p:grpSpPr>
        <p:sp>
          <p:nvSpPr>
            <p:cNvPr id="5" name="Rectangle 4"/>
            <p:cNvSpPr/>
            <p:nvPr/>
          </p:nvSpPr>
          <p:spPr>
            <a:xfrm>
              <a:off x="71020" y="79899"/>
              <a:ext cx="2228297" cy="1384591"/>
            </a:xfrm>
            <a:prstGeom prst="rect">
              <a:avLst/>
            </a:prstGeom>
            <a:solidFill>
              <a:srgbClr val="65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833" y="116232"/>
              <a:ext cx="2154767" cy="131062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4186" y="2597098"/>
            <a:ext cx="2792513" cy="1735176"/>
            <a:chOff x="71020" y="79899"/>
            <a:chExt cx="2228297" cy="1384591"/>
          </a:xfrm>
        </p:grpSpPr>
        <p:sp>
          <p:nvSpPr>
            <p:cNvPr id="8" name="Rectangle 7"/>
            <p:cNvSpPr/>
            <p:nvPr/>
          </p:nvSpPr>
          <p:spPr>
            <a:xfrm>
              <a:off x="71020" y="79899"/>
              <a:ext cx="2228297" cy="1384591"/>
            </a:xfrm>
            <a:prstGeom prst="rect">
              <a:avLst/>
            </a:prstGeom>
            <a:solidFill>
              <a:srgbClr val="00A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833" y="116232"/>
              <a:ext cx="2154767" cy="131062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739" y="4417834"/>
            <a:ext cx="2792513" cy="1735176"/>
            <a:chOff x="71020" y="79899"/>
            <a:chExt cx="2228297" cy="1384591"/>
          </a:xfrm>
        </p:grpSpPr>
        <p:sp>
          <p:nvSpPr>
            <p:cNvPr id="11" name="Rectangle 10"/>
            <p:cNvSpPr/>
            <p:nvPr/>
          </p:nvSpPr>
          <p:spPr>
            <a:xfrm>
              <a:off x="71020" y="79899"/>
              <a:ext cx="2228297" cy="138459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833" y="116232"/>
              <a:ext cx="2154767" cy="131062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007053" y="776361"/>
            <a:ext cx="2792513" cy="5376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0681" y="821894"/>
            <a:ext cx="2700365" cy="52839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831" y="1430845"/>
            <a:ext cx="6111631" cy="401075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-26632"/>
            <a:ext cx="12223261" cy="68846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2" y="2917070"/>
            <a:ext cx="12223261" cy="1015663"/>
          </a:xfrm>
          <a:prstGeom prst="rect">
            <a:avLst/>
          </a:prstGeom>
          <a:solidFill>
            <a:srgbClr val="FFB427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Technology enabled Solution</a:t>
            </a:r>
          </a:p>
        </p:txBody>
      </p:sp>
    </p:spTree>
    <p:extLst>
      <p:ext uri="{BB962C8B-B14F-4D97-AF65-F5344CB8AC3E}">
        <p14:creationId xmlns:p14="http://schemas.microsoft.com/office/powerpoint/2010/main" val="31363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"/>
          <a:stretch/>
        </p:blipFill>
        <p:spPr>
          <a:xfrm>
            <a:off x="4408715" y="517361"/>
            <a:ext cx="7783285" cy="5862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280" y="2036591"/>
            <a:ext cx="4417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</a:rPr>
              <a:t>Dashboard and Infographics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280" y="-22818"/>
            <a:ext cx="2034051" cy="1890957"/>
            <a:chOff x="1028700" y="0"/>
            <a:chExt cx="3043239" cy="3171824"/>
          </a:xfrm>
          <a:solidFill>
            <a:srgbClr val="FFB427"/>
          </a:solidFill>
        </p:grpSpPr>
        <p:sp>
          <p:nvSpPr>
            <p:cNvPr id="9" name="Rectangle 8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677" y="-22818"/>
            <a:ext cx="1868778" cy="1769900"/>
            <a:chOff x="1028700" y="0"/>
            <a:chExt cx="3043239" cy="3171824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2979" y="205467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04040"/>
                </a:solidFill>
                <a:latin typeface="Arial Black" panose="020B0A04020102020204" pitchFamily="34" charset="0"/>
              </a:rPr>
              <a:t>01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92861" y="3441009"/>
            <a:ext cx="3767768" cy="0"/>
          </a:xfrm>
          <a:prstGeom prst="line">
            <a:avLst/>
          </a:prstGeom>
          <a:noFill/>
          <a:ln w="6350" cap="flat" cmpd="sng" algn="ctr">
            <a:solidFill>
              <a:srgbClr val="FFB427"/>
            </a:solidFill>
            <a:prstDash val="solid"/>
            <a:miter lim="800000"/>
          </a:ln>
          <a:effectLst/>
        </p:spPr>
      </p:cxnSp>
      <p:grpSp>
        <p:nvGrpSpPr>
          <p:cNvPr id="15" name="Group 20"/>
          <p:cNvGrpSpPr>
            <a:grpSpLocks noChangeAspect="1"/>
          </p:cNvGrpSpPr>
          <p:nvPr/>
        </p:nvGrpSpPr>
        <p:grpSpPr bwMode="auto">
          <a:xfrm>
            <a:off x="392861" y="3781527"/>
            <a:ext cx="1044054" cy="1136628"/>
            <a:chOff x="5510" y="341"/>
            <a:chExt cx="203" cy="221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6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80" y="2036591"/>
            <a:ext cx="4417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</a:rPr>
              <a:t>One time seamless data import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280" y="-22818"/>
            <a:ext cx="2034051" cy="1890957"/>
            <a:chOff x="1028700" y="0"/>
            <a:chExt cx="3043239" cy="3171824"/>
          </a:xfrm>
          <a:solidFill>
            <a:srgbClr val="FB5A3F"/>
          </a:solidFill>
        </p:grpSpPr>
        <p:sp>
          <p:nvSpPr>
            <p:cNvPr id="9" name="Rectangle 8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677" y="-22818"/>
            <a:ext cx="1868778" cy="1769900"/>
            <a:chOff x="1028700" y="0"/>
            <a:chExt cx="3043239" cy="3171824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28700" y="0"/>
              <a:ext cx="3043238" cy="2000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028701" y="2000249"/>
              <a:ext cx="3043238" cy="11715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2979" y="205467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404040"/>
                </a:solidFill>
                <a:latin typeface="Arial Black" panose="020B0A04020102020204" pitchFamily="34" charset="0"/>
              </a:rPr>
              <a:t>02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92861" y="3441009"/>
            <a:ext cx="3767768" cy="0"/>
          </a:xfrm>
          <a:prstGeom prst="line">
            <a:avLst/>
          </a:prstGeom>
          <a:noFill/>
          <a:ln w="6350" cap="flat" cmpd="sng" algn="ctr">
            <a:solidFill>
              <a:srgbClr val="FB5A3F"/>
            </a:solidFill>
            <a:prstDash val="solid"/>
            <a:miter lim="800000"/>
          </a:ln>
          <a:effectLst/>
        </p:spPr>
      </p:cxnSp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361335" y="3677529"/>
            <a:ext cx="1132175" cy="1131485"/>
            <a:chOff x="2198" y="519"/>
            <a:chExt cx="3280" cy="3278"/>
          </a:xfrm>
          <a:solidFill>
            <a:schemeClr val="bg1"/>
          </a:solidFill>
          <a:effectLst/>
        </p:grpSpPr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13" y="519"/>
              <a:ext cx="2050" cy="615"/>
            </a:xfrm>
            <a:custGeom>
              <a:avLst/>
              <a:gdLst>
                <a:gd name="T0" fmla="*/ 409 w 4098"/>
                <a:gd name="T1" fmla="*/ 0 h 1230"/>
                <a:gd name="T2" fmla="*/ 3690 w 4098"/>
                <a:gd name="T3" fmla="*/ 0 h 1230"/>
                <a:gd name="T4" fmla="*/ 3755 w 4098"/>
                <a:gd name="T5" fmla="*/ 6 h 1230"/>
                <a:gd name="T6" fmla="*/ 3819 w 4098"/>
                <a:gd name="T7" fmla="*/ 22 h 1230"/>
                <a:gd name="T8" fmla="*/ 3877 w 4098"/>
                <a:gd name="T9" fmla="*/ 46 h 1230"/>
                <a:gd name="T10" fmla="*/ 3931 w 4098"/>
                <a:gd name="T11" fmla="*/ 80 h 1230"/>
                <a:gd name="T12" fmla="*/ 3979 w 4098"/>
                <a:gd name="T13" fmla="*/ 120 h 1230"/>
                <a:gd name="T14" fmla="*/ 4019 w 4098"/>
                <a:gd name="T15" fmla="*/ 167 h 1230"/>
                <a:gd name="T16" fmla="*/ 4053 w 4098"/>
                <a:gd name="T17" fmla="*/ 221 h 1230"/>
                <a:gd name="T18" fmla="*/ 4078 w 4098"/>
                <a:gd name="T19" fmla="*/ 281 h 1230"/>
                <a:gd name="T20" fmla="*/ 4092 w 4098"/>
                <a:gd name="T21" fmla="*/ 343 h 1230"/>
                <a:gd name="T22" fmla="*/ 4098 w 4098"/>
                <a:gd name="T23" fmla="*/ 411 h 1230"/>
                <a:gd name="T24" fmla="*/ 4098 w 4098"/>
                <a:gd name="T25" fmla="*/ 1230 h 1230"/>
                <a:gd name="T26" fmla="*/ 3690 w 4098"/>
                <a:gd name="T27" fmla="*/ 1230 h 1230"/>
                <a:gd name="T28" fmla="*/ 3690 w 4098"/>
                <a:gd name="T29" fmla="*/ 411 h 1230"/>
                <a:gd name="T30" fmla="*/ 409 w 4098"/>
                <a:gd name="T31" fmla="*/ 411 h 1230"/>
                <a:gd name="T32" fmla="*/ 409 w 4098"/>
                <a:gd name="T33" fmla="*/ 1230 h 1230"/>
                <a:gd name="T34" fmla="*/ 0 w 4098"/>
                <a:gd name="T35" fmla="*/ 1230 h 1230"/>
                <a:gd name="T36" fmla="*/ 0 w 4098"/>
                <a:gd name="T37" fmla="*/ 411 h 1230"/>
                <a:gd name="T38" fmla="*/ 4 w 4098"/>
                <a:gd name="T39" fmla="*/ 343 h 1230"/>
                <a:gd name="T40" fmla="*/ 20 w 4098"/>
                <a:gd name="T41" fmla="*/ 281 h 1230"/>
                <a:gd name="T42" fmla="*/ 46 w 4098"/>
                <a:gd name="T43" fmla="*/ 221 h 1230"/>
                <a:gd name="T44" fmla="*/ 77 w 4098"/>
                <a:gd name="T45" fmla="*/ 167 h 1230"/>
                <a:gd name="T46" fmla="*/ 119 w 4098"/>
                <a:gd name="T47" fmla="*/ 120 h 1230"/>
                <a:gd name="T48" fmla="*/ 167 w 4098"/>
                <a:gd name="T49" fmla="*/ 80 h 1230"/>
                <a:gd name="T50" fmla="*/ 221 w 4098"/>
                <a:gd name="T51" fmla="*/ 46 h 1230"/>
                <a:gd name="T52" fmla="*/ 279 w 4098"/>
                <a:gd name="T53" fmla="*/ 22 h 1230"/>
                <a:gd name="T54" fmla="*/ 343 w 4098"/>
                <a:gd name="T55" fmla="*/ 6 h 1230"/>
                <a:gd name="T56" fmla="*/ 409 w 4098"/>
                <a:gd name="T5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98" h="1230">
                  <a:moveTo>
                    <a:pt x="409" y="0"/>
                  </a:moveTo>
                  <a:lnTo>
                    <a:pt x="3690" y="0"/>
                  </a:lnTo>
                  <a:lnTo>
                    <a:pt x="3755" y="6"/>
                  </a:lnTo>
                  <a:lnTo>
                    <a:pt x="3819" y="22"/>
                  </a:lnTo>
                  <a:lnTo>
                    <a:pt x="3877" y="46"/>
                  </a:lnTo>
                  <a:lnTo>
                    <a:pt x="3931" y="80"/>
                  </a:lnTo>
                  <a:lnTo>
                    <a:pt x="3979" y="120"/>
                  </a:lnTo>
                  <a:lnTo>
                    <a:pt x="4019" y="167"/>
                  </a:lnTo>
                  <a:lnTo>
                    <a:pt x="4053" y="221"/>
                  </a:lnTo>
                  <a:lnTo>
                    <a:pt x="4078" y="281"/>
                  </a:lnTo>
                  <a:lnTo>
                    <a:pt x="4092" y="343"/>
                  </a:lnTo>
                  <a:lnTo>
                    <a:pt x="4098" y="411"/>
                  </a:lnTo>
                  <a:lnTo>
                    <a:pt x="4098" y="1230"/>
                  </a:lnTo>
                  <a:lnTo>
                    <a:pt x="3690" y="1230"/>
                  </a:lnTo>
                  <a:lnTo>
                    <a:pt x="3690" y="411"/>
                  </a:lnTo>
                  <a:lnTo>
                    <a:pt x="409" y="411"/>
                  </a:lnTo>
                  <a:lnTo>
                    <a:pt x="409" y="1230"/>
                  </a:lnTo>
                  <a:lnTo>
                    <a:pt x="0" y="1230"/>
                  </a:lnTo>
                  <a:lnTo>
                    <a:pt x="0" y="411"/>
                  </a:lnTo>
                  <a:lnTo>
                    <a:pt x="4" y="343"/>
                  </a:lnTo>
                  <a:lnTo>
                    <a:pt x="20" y="281"/>
                  </a:lnTo>
                  <a:lnTo>
                    <a:pt x="46" y="221"/>
                  </a:lnTo>
                  <a:lnTo>
                    <a:pt x="77" y="167"/>
                  </a:lnTo>
                  <a:lnTo>
                    <a:pt x="119" y="120"/>
                  </a:lnTo>
                  <a:lnTo>
                    <a:pt x="167" y="80"/>
                  </a:lnTo>
                  <a:lnTo>
                    <a:pt x="221" y="46"/>
                  </a:lnTo>
                  <a:lnTo>
                    <a:pt x="279" y="22"/>
                  </a:lnTo>
                  <a:lnTo>
                    <a:pt x="343" y="6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7" name="Freeform 30"/>
            <p:cNvSpPr>
              <a:spLocks noEditPoints="1"/>
            </p:cNvSpPr>
            <p:nvPr/>
          </p:nvSpPr>
          <p:spPr bwMode="auto">
            <a:xfrm>
              <a:off x="2198" y="1338"/>
              <a:ext cx="3280" cy="2459"/>
            </a:xfrm>
            <a:custGeom>
              <a:avLst/>
              <a:gdLst>
                <a:gd name="T0" fmla="*/ 1640 w 6560"/>
                <a:gd name="T1" fmla="*/ 4507 h 4918"/>
                <a:gd name="T2" fmla="*/ 4921 w 6560"/>
                <a:gd name="T3" fmla="*/ 1641 h 4918"/>
                <a:gd name="T4" fmla="*/ 5740 w 6560"/>
                <a:gd name="T5" fmla="*/ 411 h 4918"/>
                <a:gd name="T6" fmla="*/ 5611 w 6560"/>
                <a:gd name="T7" fmla="*/ 431 h 4918"/>
                <a:gd name="T8" fmla="*/ 5497 w 6560"/>
                <a:gd name="T9" fmla="*/ 491 h 4918"/>
                <a:gd name="T10" fmla="*/ 5409 w 6560"/>
                <a:gd name="T11" fmla="*/ 579 h 4918"/>
                <a:gd name="T12" fmla="*/ 5351 w 6560"/>
                <a:gd name="T13" fmla="*/ 692 h 4918"/>
                <a:gd name="T14" fmla="*/ 5329 w 6560"/>
                <a:gd name="T15" fmla="*/ 822 h 4918"/>
                <a:gd name="T16" fmla="*/ 5351 w 6560"/>
                <a:gd name="T17" fmla="*/ 951 h 4918"/>
                <a:gd name="T18" fmla="*/ 5409 w 6560"/>
                <a:gd name="T19" fmla="*/ 1063 h 4918"/>
                <a:gd name="T20" fmla="*/ 5497 w 6560"/>
                <a:gd name="T21" fmla="*/ 1151 h 4918"/>
                <a:gd name="T22" fmla="*/ 5611 w 6560"/>
                <a:gd name="T23" fmla="*/ 1210 h 4918"/>
                <a:gd name="T24" fmla="*/ 5740 w 6560"/>
                <a:gd name="T25" fmla="*/ 1230 h 4918"/>
                <a:gd name="T26" fmla="*/ 5870 w 6560"/>
                <a:gd name="T27" fmla="*/ 1210 h 4918"/>
                <a:gd name="T28" fmla="*/ 5982 w 6560"/>
                <a:gd name="T29" fmla="*/ 1151 h 4918"/>
                <a:gd name="T30" fmla="*/ 6071 w 6560"/>
                <a:gd name="T31" fmla="*/ 1063 h 4918"/>
                <a:gd name="T32" fmla="*/ 6129 w 6560"/>
                <a:gd name="T33" fmla="*/ 951 h 4918"/>
                <a:gd name="T34" fmla="*/ 6149 w 6560"/>
                <a:gd name="T35" fmla="*/ 822 h 4918"/>
                <a:gd name="T36" fmla="*/ 6129 w 6560"/>
                <a:gd name="T37" fmla="*/ 692 h 4918"/>
                <a:gd name="T38" fmla="*/ 6071 w 6560"/>
                <a:gd name="T39" fmla="*/ 579 h 4918"/>
                <a:gd name="T40" fmla="*/ 5982 w 6560"/>
                <a:gd name="T41" fmla="*/ 491 h 4918"/>
                <a:gd name="T42" fmla="*/ 5870 w 6560"/>
                <a:gd name="T43" fmla="*/ 431 h 4918"/>
                <a:gd name="T44" fmla="*/ 5740 w 6560"/>
                <a:gd name="T45" fmla="*/ 411 h 4918"/>
                <a:gd name="T46" fmla="*/ 6149 w 6560"/>
                <a:gd name="T47" fmla="*/ 0 h 4918"/>
                <a:gd name="T48" fmla="*/ 6279 w 6560"/>
                <a:gd name="T49" fmla="*/ 22 h 4918"/>
                <a:gd name="T50" fmla="*/ 6392 w 6560"/>
                <a:gd name="T51" fmla="*/ 80 h 4918"/>
                <a:gd name="T52" fmla="*/ 6480 w 6560"/>
                <a:gd name="T53" fmla="*/ 170 h 4918"/>
                <a:gd name="T54" fmla="*/ 6538 w 6560"/>
                <a:gd name="T55" fmla="*/ 282 h 4918"/>
                <a:gd name="T56" fmla="*/ 6560 w 6560"/>
                <a:gd name="T57" fmla="*/ 411 h 4918"/>
                <a:gd name="T58" fmla="*/ 6554 w 6560"/>
                <a:gd name="T59" fmla="*/ 2526 h 4918"/>
                <a:gd name="T60" fmla="*/ 6514 w 6560"/>
                <a:gd name="T61" fmla="*/ 2648 h 4918"/>
                <a:gd name="T62" fmla="*/ 6440 w 6560"/>
                <a:gd name="T63" fmla="*/ 2749 h 4918"/>
                <a:gd name="T64" fmla="*/ 6339 w 6560"/>
                <a:gd name="T65" fmla="*/ 2823 h 4918"/>
                <a:gd name="T66" fmla="*/ 6217 w 6560"/>
                <a:gd name="T67" fmla="*/ 2865 h 4918"/>
                <a:gd name="T68" fmla="*/ 5329 w 6560"/>
                <a:gd name="T69" fmla="*/ 2869 h 4918"/>
                <a:gd name="T70" fmla="*/ 5323 w 6560"/>
                <a:gd name="T71" fmla="*/ 4575 h 4918"/>
                <a:gd name="T72" fmla="*/ 5284 w 6560"/>
                <a:gd name="T73" fmla="*/ 4697 h 4918"/>
                <a:gd name="T74" fmla="*/ 5210 w 6560"/>
                <a:gd name="T75" fmla="*/ 4798 h 4918"/>
                <a:gd name="T76" fmla="*/ 5108 w 6560"/>
                <a:gd name="T77" fmla="*/ 4872 h 4918"/>
                <a:gd name="T78" fmla="*/ 4986 w 6560"/>
                <a:gd name="T79" fmla="*/ 4912 h 4918"/>
                <a:gd name="T80" fmla="*/ 1640 w 6560"/>
                <a:gd name="T81" fmla="*/ 4918 h 4918"/>
                <a:gd name="T82" fmla="*/ 1510 w 6560"/>
                <a:gd name="T83" fmla="*/ 4898 h 4918"/>
                <a:gd name="T84" fmla="*/ 1398 w 6560"/>
                <a:gd name="T85" fmla="*/ 4838 h 4918"/>
                <a:gd name="T86" fmla="*/ 1308 w 6560"/>
                <a:gd name="T87" fmla="*/ 4751 h 4918"/>
                <a:gd name="T88" fmla="*/ 1251 w 6560"/>
                <a:gd name="T89" fmla="*/ 4637 h 4918"/>
                <a:gd name="T90" fmla="*/ 1231 w 6560"/>
                <a:gd name="T91" fmla="*/ 4507 h 4918"/>
                <a:gd name="T92" fmla="*/ 411 w 6560"/>
                <a:gd name="T93" fmla="*/ 2869 h 4918"/>
                <a:gd name="T94" fmla="*/ 281 w 6560"/>
                <a:gd name="T95" fmla="*/ 2849 h 4918"/>
                <a:gd name="T96" fmla="*/ 168 w 6560"/>
                <a:gd name="T97" fmla="*/ 2791 h 4918"/>
                <a:gd name="T98" fmla="*/ 80 w 6560"/>
                <a:gd name="T99" fmla="*/ 2701 h 4918"/>
                <a:gd name="T100" fmla="*/ 22 w 6560"/>
                <a:gd name="T101" fmla="*/ 2590 h 4918"/>
                <a:gd name="T102" fmla="*/ 0 w 6560"/>
                <a:gd name="T103" fmla="*/ 2460 h 4918"/>
                <a:gd name="T104" fmla="*/ 6 w 6560"/>
                <a:gd name="T105" fmla="*/ 345 h 4918"/>
                <a:gd name="T106" fmla="*/ 46 w 6560"/>
                <a:gd name="T107" fmla="*/ 224 h 4918"/>
                <a:gd name="T108" fmla="*/ 120 w 6560"/>
                <a:gd name="T109" fmla="*/ 122 h 4918"/>
                <a:gd name="T110" fmla="*/ 221 w 6560"/>
                <a:gd name="T111" fmla="*/ 46 h 4918"/>
                <a:gd name="T112" fmla="*/ 343 w 6560"/>
                <a:gd name="T113" fmla="*/ 6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60" h="4918">
                  <a:moveTo>
                    <a:pt x="1640" y="1641"/>
                  </a:moveTo>
                  <a:lnTo>
                    <a:pt x="1640" y="4507"/>
                  </a:lnTo>
                  <a:lnTo>
                    <a:pt x="4921" y="4507"/>
                  </a:lnTo>
                  <a:lnTo>
                    <a:pt x="4921" y="1641"/>
                  </a:lnTo>
                  <a:lnTo>
                    <a:pt x="1640" y="1641"/>
                  </a:lnTo>
                  <a:close/>
                  <a:moveTo>
                    <a:pt x="5740" y="411"/>
                  </a:moveTo>
                  <a:lnTo>
                    <a:pt x="5672" y="417"/>
                  </a:lnTo>
                  <a:lnTo>
                    <a:pt x="5611" y="431"/>
                  </a:lnTo>
                  <a:lnTo>
                    <a:pt x="5551" y="457"/>
                  </a:lnTo>
                  <a:lnTo>
                    <a:pt x="5497" y="491"/>
                  </a:lnTo>
                  <a:lnTo>
                    <a:pt x="5449" y="531"/>
                  </a:lnTo>
                  <a:lnTo>
                    <a:pt x="5409" y="579"/>
                  </a:lnTo>
                  <a:lnTo>
                    <a:pt x="5375" y="632"/>
                  </a:lnTo>
                  <a:lnTo>
                    <a:pt x="5351" y="692"/>
                  </a:lnTo>
                  <a:lnTo>
                    <a:pt x="5335" y="754"/>
                  </a:lnTo>
                  <a:lnTo>
                    <a:pt x="5329" y="822"/>
                  </a:lnTo>
                  <a:lnTo>
                    <a:pt x="5335" y="888"/>
                  </a:lnTo>
                  <a:lnTo>
                    <a:pt x="5351" y="951"/>
                  </a:lnTo>
                  <a:lnTo>
                    <a:pt x="5375" y="1009"/>
                  </a:lnTo>
                  <a:lnTo>
                    <a:pt x="5409" y="1063"/>
                  </a:lnTo>
                  <a:lnTo>
                    <a:pt x="5449" y="1111"/>
                  </a:lnTo>
                  <a:lnTo>
                    <a:pt x="5497" y="1151"/>
                  </a:lnTo>
                  <a:lnTo>
                    <a:pt x="5551" y="1185"/>
                  </a:lnTo>
                  <a:lnTo>
                    <a:pt x="5611" y="1210"/>
                  </a:lnTo>
                  <a:lnTo>
                    <a:pt x="5672" y="1224"/>
                  </a:lnTo>
                  <a:lnTo>
                    <a:pt x="5740" y="1230"/>
                  </a:lnTo>
                  <a:lnTo>
                    <a:pt x="5806" y="1224"/>
                  </a:lnTo>
                  <a:lnTo>
                    <a:pt x="5870" y="1210"/>
                  </a:lnTo>
                  <a:lnTo>
                    <a:pt x="5928" y="1185"/>
                  </a:lnTo>
                  <a:lnTo>
                    <a:pt x="5982" y="1151"/>
                  </a:lnTo>
                  <a:lnTo>
                    <a:pt x="6029" y="1111"/>
                  </a:lnTo>
                  <a:lnTo>
                    <a:pt x="6071" y="1063"/>
                  </a:lnTo>
                  <a:lnTo>
                    <a:pt x="6103" y="1009"/>
                  </a:lnTo>
                  <a:lnTo>
                    <a:pt x="6129" y="951"/>
                  </a:lnTo>
                  <a:lnTo>
                    <a:pt x="6145" y="888"/>
                  </a:lnTo>
                  <a:lnTo>
                    <a:pt x="6149" y="822"/>
                  </a:lnTo>
                  <a:lnTo>
                    <a:pt x="6145" y="754"/>
                  </a:lnTo>
                  <a:lnTo>
                    <a:pt x="6129" y="692"/>
                  </a:lnTo>
                  <a:lnTo>
                    <a:pt x="6103" y="632"/>
                  </a:lnTo>
                  <a:lnTo>
                    <a:pt x="6071" y="579"/>
                  </a:lnTo>
                  <a:lnTo>
                    <a:pt x="6029" y="531"/>
                  </a:lnTo>
                  <a:lnTo>
                    <a:pt x="5982" y="491"/>
                  </a:lnTo>
                  <a:lnTo>
                    <a:pt x="5928" y="457"/>
                  </a:lnTo>
                  <a:lnTo>
                    <a:pt x="5870" y="431"/>
                  </a:lnTo>
                  <a:lnTo>
                    <a:pt x="5806" y="417"/>
                  </a:lnTo>
                  <a:lnTo>
                    <a:pt x="5740" y="411"/>
                  </a:lnTo>
                  <a:close/>
                  <a:moveTo>
                    <a:pt x="411" y="0"/>
                  </a:moveTo>
                  <a:lnTo>
                    <a:pt x="6149" y="0"/>
                  </a:lnTo>
                  <a:lnTo>
                    <a:pt x="6217" y="6"/>
                  </a:lnTo>
                  <a:lnTo>
                    <a:pt x="6279" y="22"/>
                  </a:lnTo>
                  <a:lnTo>
                    <a:pt x="6339" y="46"/>
                  </a:lnTo>
                  <a:lnTo>
                    <a:pt x="6392" y="80"/>
                  </a:lnTo>
                  <a:lnTo>
                    <a:pt x="6440" y="122"/>
                  </a:lnTo>
                  <a:lnTo>
                    <a:pt x="6480" y="170"/>
                  </a:lnTo>
                  <a:lnTo>
                    <a:pt x="6514" y="224"/>
                  </a:lnTo>
                  <a:lnTo>
                    <a:pt x="6538" y="282"/>
                  </a:lnTo>
                  <a:lnTo>
                    <a:pt x="6554" y="345"/>
                  </a:lnTo>
                  <a:lnTo>
                    <a:pt x="6560" y="411"/>
                  </a:lnTo>
                  <a:lnTo>
                    <a:pt x="6560" y="2460"/>
                  </a:lnTo>
                  <a:lnTo>
                    <a:pt x="6554" y="2526"/>
                  </a:lnTo>
                  <a:lnTo>
                    <a:pt x="6538" y="2590"/>
                  </a:lnTo>
                  <a:lnTo>
                    <a:pt x="6514" y="2648"/>
                  </a:lnTo>
                  <a:lnTo>
                    <a:pt x="6480" y="2701"/>
                  </a:lnTo>
                  <a:lnTo>
                    <a:pt x="6440" y="2749"/>
                  </a:lnTo>
                  <a:lnTo>
                    <a:pt x="6392" y="2791"/>
                  </a:lnTo>
                  <a:lnTo>
                    <a:pt x="6339" y="2823"/>
                  </a:lnTo>
                  <a:lnTo>
                    <a:pt x="6279" y="2849"/>
                  </a:lnTo>
                  <a:lnTo>
                    <a:pt x="6217" y="2865"/>
                  </a:lnTo>
                  <a:lnTo>
                    <a:pt x="6149" y="2869"/>
                  </a:lnTo>
                  <a:lnTo>
                    <a:pt x="5329" y="2869"/>
                  </a:lnTo>
                  <a:lnTo>
                    <a:pt x="5329" y="4507"/>
                  </a:lnTo>
                  <a:lnTo>
                    <a:pt x="5323" y="4575"/>
                  </a:lnTo>
                  <a:lnTo>
                    <a:pt x="5309" y="4637"/>
                  </a:lnTo>
                  <a:lnTo>
                    <a:pt x="5284" y="4697"/>
                  </a:lnTo>
                  <a:lnTo>
                    <a:pt x="5252" y="4751"/>
                  </a:lnTo>
                  <a:lnTo>
                    <a:pt x="5210" y="4798"/>
                  </a:lnTo>
                  <a:lnTo>
                    <a:pt x="5162" y="4838"/>
                  </a:lnTo>
                  <a:lnTo>
                    <a:pt x="5108" y="4872"/>
                  </a:lnTo>
                  <a:lnTo>
                    <a:pt x="5050" y="4898"/>
                  </a:lnTo>
                  <a:lnTo>
                    <a:pt x="4986" y="4912"/>
                  </a:lnTo>
                  <a:lnTo>
                    <a:pt x="4921" y="4918"/>
                  </a:lnTo>
                  <a:lnTo>
                    <a:pt x="1640" y="4918"/>
                  </a:lnTo>
                  <a:lnTo>
                    <a:pt x="1574" y="4912"/>
                  </a:lnTo>
                  <a:lnTo>
                    <a:pt x="1510" y="4898"/>
                  </a:lnTo>
                  <a:lnTo>
                    <a:pt x="1452" y="4872"/>
                  </a:lnTo>
                  <a:lnTo>
                    <a:pt x="1398" y="4838"/>
                  </a:lnTo>
                  <a:lnTo>
                    <a:pt x="1350" y="4798"/>
                  </a:lnTo>
                  <a:lnTo>
                    <a:pt x="1308" y="4751"/>
                  </a:lnTo>
                  <a:lnTo>
                    <a:pt x="1277" y="4697"/>
                  </a:lnTo>
                  <a:lnTo>
                    <a:pt x="1251" y="4637"/>
                  </a:lnTo>
                  <a:lnTo>
                    <a:pt x="1235" y="4575"/>
                  </a:lnTo>
                  <a:lnTo>
                    <a:pt x="1231" y="4507"/>
                  </a:lnTo>
                  <a:lnTo>
                    <a:pt x="1231" y="2869"/>
                  </a:lnTo>
                  <a:lnTo>
                    <a:pt x="411" y="2869"/>
                  </a:lnTo>
                  <a:lnTo>
                    <a:pt x="343" y="2865"/>
                  </a:lnTo>
                  <a:lnTo>
                    <a:pt x="281" y="2849"/>
                  </a:lnTo>
                  <a:lnTo>
                    <a:pt x="221" y="2823"/>
                  </a:lnTo>
                  <a:lnTo>
                    <a:pt x="168" y="2791"/>
                  </a:lnTo>
                  <a:lnTo>
                    <a:pt x="120" y="2749"/>
                  </a:lnTo>
                  <a:lnTo>
                    <a:pt x="80" y="2701"/>
                  </a:lnTo>
                  <a:lnTo>
                    <a:pt x="46" y="2648"/>
                  </a:lnTo>
                  <a:lnTo>
                    <a:pt x="22" y="2590"/>
                  </a:lnTo>
                  <a:lnTo>
                    <a:pt x="6" y="2526"/>
                  </a:lnTo>
                  <a:lnTo>
                    <a:pt x="0" y="2460"/>
                  </a:lnTo>
                  <a:lnTo>
                    <a:pt x="0" y="411"/>
                  </a:lnTo>
                  <a:lnTo>
                    <a:pt x="6" y="345"/>
                  </a:lnTo>
                  <a:lnTo>
                    <a:pt x="22" y="282"/>
                  </a:lnTo>
                  <a:lnTo>
                    <a:pt x="46" y="224"/>
                  </a:lnTo>
                  <a:lnTo>
                    <a:pt x="80" y="170"/>
                  </a:lnTo>
                  <a:lnTo>
                    <a:pt x="120" y="122"/>
                  </a:lnTo>
                  <a:lnTo>
                    <a:pt x="168" y="80"/>
                  </a:lnTo>
                  <a:lnTo>
                    <a:pt x="221" y="46"/>
                  </a:lnTo>
                  <a:lnTo>
                    <a:pt x="281" y="22"/>
                  </a:lnTo>
                  <a:lnTo>
                    <a:pt x="343" y="6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3223" y="2363"/>
              <a:ext cx="820" cy="20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3223" y="2772"/>
              <a:ext cx="1230" cy="20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3223" y="3182"/>
              <a:ext cx="1230" cy="20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5" y="516023"/>
            <a:ext cx="7783285" cy="5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94</Words>
  <Application>Microsoft Office PowerPoint</Application>
  <PresentationFormat>Widescreen</PresentationFormat>
  <Paragraphs>30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Open Sans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Pravek Saxena</dc:creator>
  <cp:lastModifiedBy>Prateek Kapoor</cp:lastModifiedBy>
  <cp:revision>397</cp:revision>
  <dcterms:created xsi:type="dcterms:W3CDTF">2016-08-03T06:26:37Z</dcterms:created>
  <dcterms:modified xsi:type="dcterms:W3CDTF">2018-09-06T07:55:32Z</dcterms:modified>
</cp:coreProperties>
</file>